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8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9.xml" ContentType="application/vnd.openxmlformats-officedocument.presentationml.notesSlide+xml"/>
  <Override PartName="/ppt/tags/tag145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46" r:id="rId2"/>
    <p:sldId id="257" r:id="rId3"/>
    <p:sldId id="259" r:id="rId4"/>
    <p:sldId id="265" r:id="rId5"/>
    <p:sldId id="357" r:id="rId6"/>
    <p:sldId id="302" r:id="rId7"/>
    <p:sldId id="341" r:id="rId8"/>
    <p:sldId id="356" r:id="rId9"/>
    <p:sldId id="343" r:id="rId10"/>
    <p:sldId id="310" r:id="rId11"/>
    <p:sldId id="309" r:id="rId12"/>
    <p:sldId id="358" r:id="rId13"/>
    <p:sldId id="303" r:id="rId14"/>
    <p:sldId id="345" r:id="rId15"/>
    <p:sldId id="351" r:id="rId16"/>
    <p:sldId id="347" r:id="rId17"/>
    <p:sldId id="348" r:id="rId18"/>
    <p:sldId id="355" r:id="rId19"/>
    <p:sldId id="354" r:id="rId20"/>
    <p:sldId id="304" r:id="rId21"/>
    <p:sldId id="349" r:id="rId22"/>
    <p:sldId id="359" r:id="rId23"/>
    <p:sldId id="340" r:id="rId24"/>
    <p:sldId id="30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91A9"/>
    <a:srgbClr val="EEF2F9"/>
    <a:srgbClr val="677180"/>
    <a:srgbClr val="D2DDEA"/>
    <a:srgbClr val="F7F7F7"/>
    <a:srgbClr val="F9FFFF"/>
    <a:srgbClr val="F6FFFF"/>
    <a:srgbClr val="EBECEE"/>
    <a:srgbClr val="FFFFFF"/>
    <a:srgbClr val="216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38D32-9EA0-47B9-ACB9-FB43C41524DC}" v="610" dt="2023-05-23T20:14:12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60" autoAdjust="0"/>
  </p:normalViewPr>
  <p:slideViewPr>
    <p:cSldViewPr snapToGrid="0">
      <p:cViewPr>
        <p:scale>
          <a:sx n="66" d="100"/>
          <a:sy n="66" d="100"/>
        </p:scale>
        <p:origin x="-318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144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David" userId="1750e1465650e3b5" providerId="LiveId" clId="{BE1956E7-3937-48D9-8968-0D9AAEF04EDF}"/>
    <pc:docChg chg="undo redo custSel addSld delSld modSld sldOrd">
      <pc:chgData name="bo David" userId="1750e1465650e3b5" providerId="LiveId" clId="{BE1956E7-3937-48D9-8968-0D9AAEF04EDF}" dt="2023-05-22T18:33:43.181" v="116" actId="20577"/>
      <pc:docMkLst>
        <pc:docMk/>
      </pc:docMkLst>
      <pc:sldChg chg="modSp mod">
        <pc:chgData name="bo David" userId="1750e1465650e3b5" providerId="LiveId" clId="{BE1956E7-3937-48D9-8968-0D9AAEF04EDF}" dt="2023-05-22T18:10:36.937" v="30" actId="947"/>
        <pc:sldMkLst>
          <pc:docMk/>
          <pc:sldMk cId="251618646" sldId="259"/>
        </pc:sldMkLst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BE1956E7-3937-48D9-8968-0D9AAEF04EDF}" dt="2023-05-22T18:10:24.685" v="29" actId="1076"/>
          <ac:picMkLst>
            <pc:docMk/>
            <pc:sldMk cId="251618646" sldId="259"/>
            <ac:picMk id="24" creationId="{6D25B814-C2FF-4299-BE38-CC46D6D8AD1D}"/>
          </ac:picMkLst>
        </pc:picChg>
      </pc:sldChg>
      <pc:sldChg chg="modSp mod">
        <pc:chgData name="bo David" userId="1750e1465650e3b5" providerId="LiveId" clId="{BE1956E7-3937-48D9-8968-0D9AAEF04EDF}" dt="2023-05-22T18:11:11.898" v="31" actId="947"/>
        <pc:sldMkLst>
          <pc:docMk/>
          <pc:sldMk cId="1880299883" sldId="302"/>
        </pc:sldMkLst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5" creationId="{A19A90C4-F6AD-45F8-BA5F-E0B92E875ACC}"/>
          </ac:spMkLst>
        </pc:spChg>
      </pc:sldChg>
      <pc:sldChg chg="modSp mod">
        <pc:chgData name="bo David" userId="1750e1465650e3b5" providerId="LiveId" clId="{BE1956E7-3937-48D9-8968-0D9AAEF04EDF}" dt="2023-05-22T18:12:23.352" v="36" actId="947"/>
        <pc:sldMkLst>
          <pc:docMk/>
          <pc:sldMk cId="3525586455" sldId="303"/>
        </pc:sldMkLst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5" creationId="{A19A90C4-F6AD-45F8-BA5F-E0B92E875ACC}"/>
          </ac:spMkLst>
        </pc:spChg>
      </pc:sldChg>
      <pc:sldChg chg="delSp modSp mod delAnim modAnim modShow">
        <pc:chgData name="bo David" userId="1750e1465650e3b5" providerId="LiveId" clId="{BE1956E7-3937-48D9-8968-0D9AAEF04EDF}" dt="2023-05-22T18:11:59.057" v="34" actId="403"/>
        <pc:sldMkLst>
          <pc:docMk/>
          <pc:sldMk cId="2984899300" sldId="309"/>
        </pc:sldMkLst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3" creationId="{157A393C-D5BF-427C-8001-7820598B9866}"/>
          </ac:spMkLst>
        </pc:spChg>
        <pc:spChg chg="del">
          <ac:chgData name="bo David" userId="1750e1465650e3b5" providerId="LiveId" clId="{BE1956E7-3937-48D9-8968-0D9AAEF04EDF}" dt="2023-05-22T18:08:41.838" v="16" actId="47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BE1956E7-3937-48D9-8968-0D9AAEF04EDF}" dt="2023-05-22T18:09:08.441" v="27" actId="20577"/>
          <ac:spMkLst>
            <pc:docMk/>
            <pc:sldMk cId="2984899300" sldId="309"/>
            <ac:spMk id="59" creationId="{91F6AF51-7C05-44D4-EEAF-A04DF57E7CC9}"/>
          </ac:spMkLst>
        </pc:spChg>
        <pc:spChg chg="del mod">
          <ac:chgData name="bo David" userId="1750e1465650e3b5" providerId="LiveId" clId="{BE1956E7-3937-48D9-8968-0D9AAEF04EDF}" dt="2023-05-22T18:08:39.041" v="15" actId="478"/>
          <ac:spMkLst>
            <pc:docMk/>
            <pc:sldMk cId="2984899300" sldId="309"/>
            <ac:spMk id="64" creationId="{60AB2EE1-434A-F89F-A4B0-FE0F5B7397CC}"/>
          </ac:spMkLst>
        </pc:spChg>
      </pc:sldChg>
      <pc:sldChg chg="modSp mod">
        <pc:chgData name="bo David" userId="1750e1465650e3b5" providerId="LiveId" clId="{BE1956E7-3937-48D9-8968-0D9AAEF04EDF}" dt="2023-05-22T18:33:43.181" v="116" actId="20577"/>
        <pc:sldMkLst>
          <pc:docMk/>
          <pc:sldMk cId="531146579" sldId="310"/>
        </pc:sldMkLst>
        <pc:spChg chg="mod">
          <ac:chgData name="bo David" userId="1750e1465650e3b5" providerId="LiveId" clId="{BE1956E7-3937-48D9-8968-0D9AAEF04EDF}" dt="2023-05-22T18:33:43.181" v="116" actId="20577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8" creationId="{38ED7941-FD63-4444-B4C2-3D6A644E3341}"/>
          </ac:spMkLst>
        </pc:spChg>
      </pc:sldChg>
      <pc:sldChg chg="addSp delSp modSp mod chgLayout">
        <pc:chgData name="bo David" userId="1750e1465650e3b5" providerId="LiveId" clId="{BE1956E7-3937-48D9-8968-0D9AAEF04EDF}" dt="2023-05-22T18:08:09.359" v="8" actId="20577"/>
        <pc:sldMkLst>
          <pc:docMk/>
          <pc:sldMk cId="4116378638" sldId="341"/>
        </pc:sldMkLst>
        <pc:spChg chg="mod">
          <ac:chgData name="bo David" userId="1750e1465650e3b5" providerId="LiveId" clId="{BE1956E7-3937-48D9-8968-0D9AAEF04EDF}" dt="2023-05-22T18:08:09.359" v="8" actId="20577"/>
          <ac:spMkLst>
            <pc:docMk/>
            <pc:sldMk cId="4116378638" sldId="341"/>
            <ac:spMk id="17" creationId="{437F575E-806A-1D83-FCCD-4F89935903D9}"/>
          </ac:spMkLst>
        </pc:spChg>
        <pc:spChg chg="del">
          <ac:chgData name="bo David" userId="1750e1465650e3b5" providerId="LiveId" clId="{BE1956E7-3937-48D9-8968-0D9AAEF04EDF}" dt="2023-05-22T14:27:19.312" v="0" actId="478"/>
          <ac:spMkLst>
            <pc:docMk/>
            <pc:sldMk cId="4116378638" sldId="341"/>
            <ac:spMk id="27" creationId="{717AB826-8C86-8963-6E6A-5A7F55288558}"/>
          </ac:spMkLst>
        </pc:spChg>
        <pc:picChg chg="add mod">
          <ac:chgData name="bo David" userId="1750e1465650e3b5" providerId="LiveId" clId="{BE1956E7-3937-48D9-8968-0D9AAEF04EDF}" dt="2023-05-22T14:27:31.520" v="1"/>
          <ac:picMkLst>
            <pc:docMk/>
            <pc:sldMk cId="4116378638" sldId="341"/>
            <ac:picMk id="2" creationId="{FAE43246-0DEA-D039-A16D-DC2E28254154}"/>
          </ac:picMkLst>
        </pc:picChg>
        <pc:picChg chg="mod">
          <ac:chgData name="bo David" userId="1750e1465650e3b5" providerId="LiveId" clId="{BE1956E7-3937-48D9-8968-0D9AAEF04EDF}" dt="2023-05-22T18:07:49.638" v="6" actId="1076"/>
          <ac:picMkLst>
            <pc:docMk/>
            <pc:sldMk cId="4116378638" sldId="341"/>
            <ac:picMk id="6" creationId="{9ABD2568-206C-460F-1DF8-DB53FEB855FA}"/>
          </ac:picMkLst>
        </pc:picChg>
      </pc:sldChg>
      <pc:sldChg chg="modSp mod chgLayout">
        <pc:chgData name="bo David" userId="1750e1465650e3b5" providerId="LiveId" clId="{BE1956E7-3937-48D9-8968-0D9AAEF04EDF}" dt="2023-05-22T18:08:13.178" v="10" actId="20577"/>
        <pc:sldMkLst>
          <pc:docMk/>
          <pc:sldMk cId="4161112216" sldId="343"/>
        </pc:sldMkLst>
        <pc:spChg chg="mod">
          <ac:chgData name="bo David" userId="1750e1465650e3b5" providerId="LiveId" clId="{BE1956E7-3937-48D9-8968-0D9AAEF04EDF}" dt="2023-05-22T18:08:13.178" v="10" actId="20577"/>
          <ac:spMkLst>
            <pc:docMk/>
            <pc:sldMk cId="4161112216" sldId="343"/>
            <ac:spMk id="4" creationId="{857A1D75-8B0A-493C-E7E0-103F7B40FC2F}"/>
          </ac:spMkLst>
        </pc:spChg>
      </pc:sldChg>
      <pc:sldChg chg="addSp delSp modSp mod delAnim modAnim">
        <pc:chgData name="bo David" userId="1750e1465650e3b5" providerId="LiveId" clId="{BE1956E7-3937-48D9-8968-0D9AAEF04EDF}" dt="2023-05-22T18:14:56.157" v="61" actId="1076"/>
        <pc:sldMkLst>
          <pc:docMk/>
          <pc:sldMk cId="2614505606" sldId="345"/>
        </pc:sldMkLst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8" creationId="{CCE8084F-44D1-DEC0-2A98-B81EB77F1F5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2" creationId="{7570E953-D0FE-82AE-A253-57087AA1A5E6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4" creationId="{85507BD0-5D61-08B6-A981-99731CC0BE8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7" creationId="{6AA6F660-9FFD-3044-0CBD-D220778C434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43" creationId="{BA05CE9B-E244-2AF9-8EB4-D6574C073B2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BE1956E7-3937-48D9-8968-0D9AAEF04EDF}" dt="2023-05-22T18:14:56.157" v="61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BE1956E7-3937-48D9-8968-0D9AAEF04EDF}" dt="2023-05-22T18:13:10.125" v="43" actId="1076"/>
          <ac:grpSpMkLst>
            <pc:docMk/>
            <pc:sldMk cId="2614505606" sldId="345"/>
            <ac:grpSpMk id="33" creationId="{8D12AFAA-FEEF-5854-AC7E-DB3ABC2ECED7}"/>
          </ac:grpSpMkLst>
        </pc:grpChg>
        <pc:picChg chg="mod">
          <ac:chgData name="bo David" userId="1750e1465650e3b5" providerId="LiveId" clId="{BE1956E7-3937-48D9-8968-0D9AAEF04EDF}" dt="2023-05-22T18:14:50.382" v="6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BE1956E7-3937-48D9-8968-0D9AAEF04EDF}" dt="2023-05-22T18:14:23.438" v="57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BE1956E7-3937-48D9-8968-0D9AAEF04EDF}" dt="2023-05-22T18:14:09.183" v="55" actId="1076"/>
          <ac:picMkLst>
            <pc:docMk/>
            <pc:sldMk cId="2614505606" sldId="345"/>
            <ac:picMk id="101" creationId="{AB60AD5B-D509-79C2-0C4C-98007C30CA23}"/>
          </ac:picMkLst>
        </pc:picChg>
        <pc:cxnChg chg="add mod">
          <ac:chgData name="bo David" userId="1750e1465650e3b5" providerId="LiveId" clId="{BE1956E7-3937-48D9-8968-0D9AAEF04EDF}" dt="2023-05-22T18:14:23.438" v="57" actId="1076"/>
          <ac:cxnSpMkLst>
            <pc:docMk/>
            <pc:sldMk cId="2614505606" sldId="345"/>
            <ac:cxnSpMk id="2" creationId="{833F34EF-205D-FC7B-F36D-81DE396C243D}"/>
          </ac:cxnSpMkLst>
        </pc:cxnChg>
        <pc:cxnChg chg="mod">
          <ac:chgData name="bo David" userId="1750e1465650e3b5" providerId="LiveId" clId="{BE1956E7-3937-48D9-8968-0D9AAEF04EDF}" dt="2023-05-22T18:14:09.183" v="55" actId="1076"/>
          <ac:cxnSpMkLst>
            <pc:docMk/>
            <pc:sldMk cId="2614505606" sldId="345"/>
            <ac:cxnSpMk id="25" creationId="{2A8C17E5-1246-4DB5-5E02-37AC183B1455}"/>
          </ac:cxnSpMkLst>
        </pc:cxnChg>
        <pc:cxnChg chg="del">
          <ac:chgData name="bo David" userId="1750e1465650e3b5" providerId="LiveId" clId="{BE1956E7-3937-48D9-8968-0D9AAEF04EDF}" dt="2023-05-22T18:12:39.888" v="38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8" creationId="{E6B3DD36-EEB7-B92D-2253-E9C899738091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mod modClrScheme chgLayout">
        <pc:chgData name="bo David" userId="1750e1465650e3b5" providerId="LiveId" clId="{BE1956E7-3937-48D9-8968-0D9AAEF04EDF}" dt="2023-05-22T18:20:10.105" v="65" actId="700"/>
        <pc:sldMkLst>
          <pc:docMk/>
          <pc:sldMk cId="2944562525" sldId="348"/>
        </pc:sldMkLst>
      </pc:sldChg>
      <pc:sldChg chg="modSp mod">
        <pc:chgData name="bo David" userId="1750e1465650e3b5" providerId="LiveId" clId="{BE1956E7-3937-48D9-8968-0D9AAEF04EDF}" dt="2023-05-22T18:25:56.607" v="89" actId="947"/>
        <pc:sldMkLst>
          <pc:docMk/>
          <pc:sldMk cId="1063471707" sldId="349"/>
        </pc:sldMkLst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1" creationId="{A746204D-8AE2-CBFA-D008-5AF490D3107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2" creationId="{C847A7DA-707A-AAC3-4DCA-88D55AF5A57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3" creationId="{E5B5C5FB-8440-C85E-6F76-572954C51995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4" creationId="{47A7D339-981D-3AF2-0AF8-1BAC70CC5713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5" creationId="{A74CF5B8-05A1-9C9E-01BE-EC9B061F3B42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8" creationId="{13C4AA01-6D66-F547-99B0-0D9082B082D8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1" creationId="{34ABD7EF-1107-8201-CA8F-952C4E32F03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4" creationId="{A0B2CB34-2061-94BC-D541-D651DF9A5B8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6" creationId="{174166F5-919B-7AED-89A0-4DF39FBEEB1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7" creationId="{6E1665A2-CD35-4DC6-2FC2-95CDBE92EA0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9" creationId="{AC52FA55-EDBD-E4FE-B070-C77B8406E65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1" creationId="{0510F2E3-9A62-C185-8CAE-4257E5B6A637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2" creationId="{A943930D-8110-DF32-974B-D74F1A15468C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4" creationId="{63D0ED18-3AB7-FA08-F7E1-0733E9809E1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5" creationId="{FDB199CE-9844-BF66-190A-5BDB41813E91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6" creationId="{4974623A-4C93-47E4-FF18-AE809A18A8C1}"/>
          </ac:spMkLst>
        </pc:spChg>
      </pc:sldChg>
      <pc:sldChg chg="delSp modSp add mod ord modTransition modNotesTx">
        <pc:chgData name="bo David" userId="1750e1465650e3b5" providerId="LiveId" clId="{BE1956E7-3937-48D9-8968-0D9AAEF04EDF}" dt="2023-05-22T18:28:01.325" v="115" actId="14100"/>
        <pc:sldMkLst>
          <pc:docMk/>
          <pc:sldMk cId="3662359407" sldId="352"/>
        </pc:sldMkLst>
        <pc:spChg chg="mod">
          <ac:chgData name="bo David" userId="1750e1465650e3b5" providerId="LiveId" clId="{BE1956E7-3937-48D9-8968-0D9AAEF04EDF}" dt="2023-05-22T18:28:01.325" v="115" actId="14100"/>
          <ac:spMkLst>
            <pc:docMk/>
            <pc:sldMk cId="3662359407" sldId="352"/>
            <ac:spMk id="3" creationId="{FE82F31F-07C9-FEE6-21F4-CDAA364AAC50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4" creationId="{2E36F30B-427E-7848-4022-ED4A2D526333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5" creationId="{360E2020-1955-BF97-9E90-F906B2EF43C9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8" creationId="{9D17456B-66FF-0745-8D3B-8328E8720316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10" creationId="{0B7FF6F5-7BF0-9DD8-070E-E6FFE1981A1F}"/>
          </ac:spMkLst>
        </pc:spChg>
        <pc:spChg chg="del mod">
          <ac:chgData name="bo David" userId="1750e1465650e3b5" providerId="LiveId" clId="{BE1956E7-3937-48D9-8968-0D9AAEF04EDF}" dt="2023-05-22T18:27:55.031" v="114"/>
          <ac:spMkLst>
            <pc:docMk/>
            <pc:sldMk cId="3662359407" sldId="352"/>
            <ac:spMk id="12" creationId="{A58BF068-4C91-2879-4A11-79AE538254F3}"/>
          </ac:spMkLst>
        </pc:spChg>
      </pc:sldChg>
      <pc:sldChg chg="new del mod chgLayout">
        <pc:chgData name="bo David" userId="1750e1465650e3b5" providerId="LiveId" clId="{BE1956E7-3937-48D9-8968-0D9AAEF04EDF}" dt="2023-05-22T18:20:30.159" v="68" actId="47"/>
        <pc:sldMkLst>
          <pc:docMk/>
          <pc:sldMk cId="4151166169" sldId="353"/>
        </pc:sldMkLst>
      </pc:sldChg>
      <pc:sldChg chg="addSp delSp modSp mod">
        <pc:chgData name="bo David" userId="1750e1465650e3b5" providerId="LiveId" clId="{BE1956E7-3937-48D9-8968-0D9AAEF04EDF}" dt="2023-05-22T18:23:44.694" v="88" actId="732"/>
        <pc:sldMkLst>
          <pc:docMk/>
          <pc:sldMk cId="2060039186" sldId="354"/>
        </pc:sldMkLst>
        <pc:picChg chg="add del mod modCrop">
          <ac:chgData name="bo David" userId="1750e1465650e3b5" providerId="LiveId" clId="{BE1956E7-3937-48D9-8968-0D9AAEF04EDF}" dt="2023-05-22T18:23:24.093" v="84" actId="478"/>
          <ac:picMkLst>
            <pc:docMk/>
            <pc:sldMk cId="2060039186" sldId="354"/>
            <ac:picMk id="3" creationId="{E05DA2B9-B98E-E076-2DD7-E40C52EFE2CD}"/>
          </ac:picMkLst>
        </pc:picChg>
        <pc:picChg chg="del">
          <ac:chgData name="bo David" userId="1750e1465650e3b5" providerId="LiveId" clId="{BE1956E7-3937-48D9-8968-0D9AAEF04EDF}" dt="2023-05-22T18:20:36.263" v="69" actId="478"/>
          <ac:picMkLst>
            <pc:docMk/>
            <pc:sldMk cId="2060039186" sldId="354"/>
            <ac:picMk id="8" creationId="{00000000-0000-0000-0000-000000000000}"/>
          </ac:picMkLst>
        </pc:picChg>
        <pc:picChg chg="add mod modCrop">
          <ac:chgData name="bo David" userId="1750e1465650e3b5" providerId="LiveId" clId="{BE1956E7-3937-48D9-8968-0D9AAEF04EDF}" dt="2023-05-22T18:23:44.694" v="88" actId="732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add mod ord">
        <pc:chgData name="bo David" userId="1750e1465650e3b5" providerId="LiveId" clId="{BE1956E7-3937-48D9-8968-0D9AAEF04EDF}" dt="2023-05-22T18:21:18.464" v="75"/>
        <pc:sldMkLst>
          <pc:docMk/>
          <pc:sldMk cId="1228955559" sldId="355"/>
        </pc:sldMkLst>
        <pc:picChg chg="add mod">
          <ac:chgData name="bo David" userId="1750e1465650e3b5" providerId="LiveId" clId="{BE1956E7-3937-48D9-8968-0D9AAEF04EDF}" dt="2023-05-22T18:20:54.641" v="73"/>
          <ac:picMkLst>
            <pc:docMk/>
            <pc:sldMk cId="1228955559" sldId="355"/>
            <ac:picMk id="3" creationId="{80A0724E-E7F9-149E-8711-970DCE00BEEB}"/>
          </ac:picMkLst>
        </pc:picChg>
        <pc:picChg chg="del">
          <ac:chgData name="bo David" userId="1750e1465650e3b5" providerId="LiveId" clId="{BE1956E7-3937-48D9-8968-0D9AAEF04EDF}" dt="2023-05-22T18:20:38.921" v="71" actId="478"/>
          <ac:picMkLst>
            <pc:docMk/>
            <pc:sldMk cId="1228955559" sldId="355"/>
            <ac:picMk id="8" creationId="{00000000-0000-0000-0000-000000000000}"/>
          </ac:picMkLst>
        </pc:picChg>
      </pc:sldChg>
    </pc:docChg>
  </pc:docChgLst>
  <pc:docChgLst>
    <pc:chgData name="bo David" userId="1750e1465650e3b5" providerId="LiveId" clId="{4012C015-0D40-457C-B8DA-AF9751F837BD}"/>
    <pc:docChg chg="undo redo custSel addSld delSld modSld sldOrd modMainMaster modNotesMaster modShowInfo">
      <pc:chgData name="bo David" userId="1750e1465650e3b5" providerId="LiveId" clId="{4012C015-0D40-457C-B8DA-AF9751F837BD}" dt="2023-05-17T16:57:03.282" v="1763" actId="1076"/>
      <pc:docMkLst>
        <pc:docMk/>
      </pc:docMkLst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710428071" sldId="25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6" creationId="{E2881DE4-7583-4BA2-936A-A2F9809CCF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8" creationId="{E84644CA-0BBB-40A6-97B2-6F07EC8AC5B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42" creationId="{30680CF2-BDDB-4EBF-8EAD-6E51C0EA44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3" creationId="{744CCA0B-1F26-40C7-8413-6437974EE4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4" creationId="{8D57995A-525F-4A36-8D5B-42B32B4DA90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5" creationId="{7276F9BE-D3D4-4AE8-B0C8-120F98855C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8" creationId="{7A8508C2-0C35-49DA-8C17-573863F49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9" creationId="{48DDCC10-4AB2-4AD6-A51A-691BAB9A446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0" creationId="{8669520E-FA17-4429-9A1C-368D611FA7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1" creationId="{26ECF355-2D96-4F54-9D2E-EAF978C361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4" creationId="{AA7A87CD-3420-45C4-9074-235BEE0AF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5" creationId="{9BE4559D-5602-409E-8704-6B5139CAD7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6" creationId="{EA4F9D9F-9151-49D1-95F6-6E0387B979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7" creationId="{EABE6105-6315-4D40-92B5-C9BA136FC4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0" creationId="{6AEBC042-45A6-4551-9436-A592A5CB4C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1" creationId="{83A27781-1D54-44B3-A76D-AF8EB05ABC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2" creationId="{020EE011-019E-4F0A-914A-473F0F8692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3" creationId="{DE751D9A-D6B5-4965-80FF-057006D261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4" creationId="{7187CDDE-2A1E-483E-B07B-880CB141E7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5" creationId="{487E0C95-3CA5-4CBA-BF53-193C02DCC2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6" creationId="{0E475137-6606-4B1F-8BC7-A215FA1F3B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7" creationId="{0112A9E9-9614-45BE-A13C-5B5EB997E3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8" creationId="{0EF9C35B-58E3-4844-9263-3B8CA41157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9" creationId="{695B5B46-98C2-4E71-9934-D7FD75E947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0" creationId="{8FC8C1D6-3B08-40CE-A115-CEC7995EAE3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1" creationId="{1977E58B-4C2B-41BE-B838-D3D805BF964E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0" creationId="{EB16FD07-B84C-405B-912F-2564FDED330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1" creationId="{E8B8EEB2-8C19-44FD-B2A5-5A3A225FA5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6" creationId="{35606270-E0A4-4FA5-981E-942E3F4648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7" creationId="{038C472A-B0BD-4BA0-9E30-884987719F6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2" creationId="{06C65D50-583C-4030-89CC-30A9CF31078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3" creationId="{39BC0C14-49A2-4B1D-9DB7-E9D5E7EAA4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8" creationId="{6819BBC9-66E9-4FCC-A70C-70E522988A6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9" creationId="{F5B1F8B3-2FFE-403E-8E70-E540F8F337F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4" creationId="{E171BC5A-B95D-D7F0-9F4C-D4544420DE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2" creationId="{DE0FAFD9-6891-4A34-8962-6067507E08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3" creationId="{E6EBC470-B1A8-4C10-9ECF-2BBD3A5F04E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4" creationId="{6D4B8BC3-B772-4111-8F30-EF6091EDAC30}"/>
          </ac:picMkLst>
        </pc:picChg>
      </pc:sldChg>
      <pc:sldChg chg="modSp mod modAnim modNotes">
        <pc:chgData name="bo David" userId="1750e1465650e3b5" providerId="LiveId" clId="{4012C015-0D40-457C-B8DA-AF9751F837BD}" dt="2023-05-17T16:56:08.432" v="1754" actId="108"/>
        <pc:sldMkLst>
          <pc:docMk/>
          <pc:sldMk cId="1194997080" sldId="25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2" creationId="{9EF5A217-6A4A-D0CB-2B7D-C58D41A4B7F6}"/>
          </ac:spMkLst>
        </pc:spChg>
        <pc:spChg chg="mod">
          <ac:chgData name="bo David" userId="1750e1465650e3b5" providerId="LiveId" clId="{4012C015-0D40-457C-B8DA-AF9751F837BD}" dt="2023-05-17T16:56:06.762" v="1753" actId="1076"/>
          <ac:spMkLst>
            <pc:docMk/>
            <pc:sldMk cId="1194997080" sldId="258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6:56:08.432" v="1754" actId="108"/>
          <ac:spMkLst>
            <pc:docMk/>
            <pc:sldMk cId="1194997080" sldId="258"/>
            <ac:spMk id="12" creationId="{575F373F-1318-4632-B036-05656D46C8C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20" creationId="{05287F70-173D-4A09-A82C-2F9CB98FD2AC}"/>
          </ac:picMkLst>
        </pc:pic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51618646" sldId="25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6" creationId="{C1048B4E-52B8-44F5-822F-2E867581B282}"/>
          </ac:picMkLst>
        </pc:picChg>
      </pc:sldChg>
      <pc:sldChg chg="delSp modSp mod modAnim modNotes">
        <pc:chgData name="bo David" userId="1750e1465650e3b5" providerId="LiveId" clId="{4012C015-0D40-457C-B8DA-AF9751F837BD}" dt="2023-05-17T13:51:05.897" v="879" actId="1076"/>
        <pc:sldMkLst>
          <pc:docMk/>
          <pc:sldMk cId="619570574" sldId="26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3:51:05.897" v="879" actId="1076"/>
          <ac:spMkLst>
            <pc:docMk/>
            <pc:sldMk cId="619570574" sldId="265"/>
            <ac:spMk id="8" creationId="{38ED7941-FD63-4444-B4C2-3D6A644E3341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10" creationId="{E3B4A8FF-4A83-85B6-98A7-24E84919BC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13" creationId="{8AD6DAA5-A080-26A5-3410-E7548B21B5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2" creationId="{2E4D62C0-D0B0-AB27-29B6-C0A96CED2D13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24" creationId="{A52B6384-2838-2E8D-3D36-2450FAD515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5" creationId="{E0AC0C5F-E03D-1262-888F-FC07D90C8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6" creationId="{F6474507-AACC-B8CC-5487-6101FB3A14D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9" creationId="{BE6C58AB-95E0-43D6-112D-A64F3998F03F}"/>
          </ac:grpSpMkLst>
        </pc:grpChg>
        <pc:grpChg chg="del">
          <ac:chgData name="bo David" userId="1750e1465650e3b5" providerId="LiveId" clId="{4012C015-0D40-457C-B8DA-AF9751F837BD}" dt="2023-05-16T23:09:39.953" v="431" actId="478"/>
          <ac:grpSpMkLst>
            <pc:docMk/>
            <pc:sldMk cId="619570574" sldId="265"/>
            <ac:grpSpMk id="20" creationId="{C6B546B5-3A25-218D-BD2A-1D4CC49DE2FD}"/>
          </ac:grpSpMkLst>
        </pc:grpChg>
        <pc:picChg chg="mod">
          <ac:chgData name="bo David" userId="1750e1465650e3b5" providerId="LiveId" clId="{4012C015-0D40-457C-B8DA-AF9751F837BD}" dt="2023-05-17T13:04:27.543" v="583" actId="1076"/>
          <ac:picMkLst>
            <pc:docMk/>
            <pc:sldMk cId="619570574" sldId="265"/>
            <ac:picMk id="2" creationId="{5F8F022D-52DB-ADA0-B37F-ACA15E884F0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6" creationId="{9C54E79F-B516-4F94-0EF9-4CF20E24F1F3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8" creationId="{1895C617-AB7F-08C0-B965-87D97B37A8A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38" creationId="{240647B5-2125-AAC0-1033-31626310404B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981119964" sldId="28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8" creationId="{C1CB12D1-4D8E-4FE9-88C4-8201497BB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9" creationId="{50F7D54F-8D5E-46AC-B7DD-6ADE20D962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0" creationId="{30C6C6F6-4332-47D9-BCCA-88BA491A4B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1" creationId="{29F31229-69CB-4D92-8169-0131409DAF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2" creationId="{F7FADF80-C157-4F3E-A525-34B3A00FA7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3" creationId="{42855951-0BAF-4B96-8B74-0A4BC6B285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4" creationId="{68BBB1AB-256A-453A-80FC-5171DFC562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5" creationId="{690656A0-347B-4BB5-A950-3A977F90AE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6" creationId="{FE574DB1-DBEF-4257-9E85-2A4A5DEF36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7" creationId="{56B8EA2A-A065-4684-9747-45BFAF2A29D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8" creationId="{3E1258AA-3CF5-4B38-9B8B-0C2834B373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9" creationId="{0234490F-80B0-46B2-AF21-5DE744BAC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2" creationId="{20A971EB-1FEB-4AFD-AEA6-B367231FA0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3" creationId="{89441CCD-7FCB-4150-91A2-21A46A2B6D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4" creationId="{DACEDB78-2CC3-42B2-B7F5-CD5127B53B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5" creationId="{9ACD7890-B183-4625-B28E-8F65B3F9C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8" creationId="{BF68B58D-C8C6-446C-8372-399AFB6AA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9" creationId="{A4F0034D-7EF7-4EB7-8408-A23CA3B20A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0" creationId="{CE83E85B-0CC1-48DE-9ACA-B14585E13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1" creationId="{CC903CE1-D0C3-4452-91CD-FE696E34E7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4" creationId="{509BF2CF-B367-470C-9EB7-E05F602870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5" creationId="{D859766B-63BB-4E31-B1E3-AE9FD82643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6" creationId="{DB9FC9D0-6DBC-42C1-9280-016489A53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7" creationId="{649DF4AF-AA4E-4F6A-935A-632ED2EA3A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8" creationId="{D7A07537-FC4E-493B-A750-DFE8C27A49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9" creationId="{17916979-6562-4DC2-A841-6955DA7A3D4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0" creationId="{8D44AD28-07D4-413D-92A6-821887F08D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1" creationId="{A2076944-714E-4951-A7A3-3C0215677C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2" creationId="{96293C22-C3BB-4A18-AEE3-C2F4FB2DFE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3" creationId="{AF8F01CC-2E33-4CE0-B3EA-F2A5425DE73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0" creationId="{A93CC641-A1B8-4E81-BDBA-AA9C65CCD68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1" creationId="{6E886A96-6ED6-4981-9B0A-BBE4CA8720C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6" creationId="{A8E25032-4E29-4F6D-8A2B-AAA4D62DC51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7" creationId="{C102C728-C96B-4942-8C3F-2AC75AA50D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2" creationId="{110B18E7-1AC3-47FF-AD6B-3A04D8EED42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3" creationId="{A58567FF-9681-4E7A-AE30-964B473145B8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171321320" sldId="29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8" creationId="{E682FFFA-49E2-4996-9965-46BDD63907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9" creationId="{345C2478-DADC-44C2-8003-A336A88C7A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0" creationId="{A717E988-65D5-4E4C-92F6-9E4E878FE9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2" creationId="{045DB5F0-FF08-4637-8EDB-69857B0249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3" creationId="{1A63B13F-27A5-481D-8DA2-346B963B95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6" creationId="{2716EC1F-357F-49B2-95CD-8ED01714465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7" creationId="{CD24522B-0A4D-413D-8FCF-B7CDBDF0EF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9" creationId="{9B9591F1-138F-478F-B106-F066C579E4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0" creationId="{B28C2533-3E33-433F-8997-B70C7DFF9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1" creationId="{F1FB63AE-E87E-481A-BA24-C853BF9A05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2" creationId="{CDAD21FD-7355-46F9-B625-947333F4D7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3" creationId="{CDF9272B-599A-43B4-98C9-86323B43D5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4" creationId="{FE21BD62-953B-4236-83C2-AF2377AAA4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5" creationId="{64928F2A-98CC-4599-8CDF-6905C4DD5E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6" creationId="{1D76262F-8BBB-413D-A7A9-634BFC60DE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7" creationId="{6F53CFDA-F4D8-45C0-B9CD-2B05849E81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8" creationId="{6834AA35-07B6-46F5-B0C7-BA6514EF1B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9" creationId="{38915D38-C9E8-4CC9-BA09-2B6B2D585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0" creationId="{AE710DCB-EAC3-42AD-BD9E-6F461A3F28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1" creationId="{44C79CAA-6920-4DE9-AAB2-A0F696F609F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5" creationId="{E1BD5DB4-0A78-4C74-9411-72DCE83914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8" creationId="{2464722E-BAE3-4174-9CC1-FEF3E4A82027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1" creationId="{F9B33976-DD26-4487-822B-D91F28CF96E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4" creationId="{8B26E738-6521-451F-8F7D-2F2E618C2948}"/>
          </ac:cxnSpMkLst>
        </pc:cxn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1880299883" sldId="30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525586455" sldId="30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013667428" sldId="30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17946498" sldId="30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6" creationId="{D7201F1B-CF29-41D5-B7FC-E9056A08F69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20" creationId="{05287F70-173D-4A09-A82C-2F9CB98FD2AC}"/>
          </ac:picMkLst>
        </pc:picChg>
      </pc:sldChg>
      <pc:sldChg chg="modSp mod modNotes">
        <pc:chgData name="bo David" userId="1750e1465650e3b5" providerId="LiveId" clId="{4012C015-0D40-457C-B8DA-AF9751F837BD}" dt="2023-05-17T12:50:36.298" v="488"/>
        <pc:sldMkLst>
          <pc:docMk/>
          <pc:sldMk cId="2984899300" sldId="30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3" creationId="{157A393C-D5BF-427C-8001-7820598B98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9" creationId="{29BEE945-D053-0A2C-F433-AA2BE38940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0" creationId="{3E784946-98E1-64AD-DF90-DC12B1664D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2" creationId="{144DB07F-0495-E669-921B-62CB433264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4" creationId="{D91F31A8-0DAB-C629-E4C1-F916A9466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5" creationId="{E653A084-63E7-4C19-EA84-1DBF64B012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6" creationId="{94F4A781-5CAB-6FDB-BF20-766EFAED83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8" creationId="{9797D600-4027-F9B1-58F2-CA7155282A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9" creationId="{91F6AF51-7C05-44D4-EEAF-A04DF57E7C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0" creationId="{7BAF6F1C-9818-7587-669B-9B05DD8550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1" creationId="{FA954A35-CB3B-8A47-34F9-21045D9DAD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2" creationId="{5D37C669-4060-DD99-445E-3FD318DD32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3" creationId="{EE56D1EF-DB46-CC7B-BDDE-F65321E6E52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4" creationId="{60AB2EE1-434A-F89F-A4B0-FE0F5B7397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6" creationId="{A3AC6D5B-4409-CAFF-C219-94BC0E8D836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1" creationId="{CEBF9AF3-9649-4D4C-87B4-BB92F05B089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9" creationId="{018A185F-9DF8-4A70-90A4-4C3DA43CEE4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7" creationId="{94698024-C398-43C2-9B20-A13F3950F40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41" creationId="{0F89ED7A-2ECD-467C-B929-1026DA1EE9F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2" creationId="{7CC3AE22-5453-5830-884E-24994935CE08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3" creationId="{ED2B0C41-ECC6-B374-0E15-20B5C252BFA6}"/>
          </ac:cxnSpMkLst>
        </pc:cxn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531146579" sldId="31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6T17:45:14.639" v="358" actId="1076"/>
          <ac:spMkLst>
            <pc:docMk/>
            <pc:sldMk cId="531146579" sldId="310"/>
            <ac:spMk id="98" creationId="{D97FAFFC-4790-DE25-D187-3F8CA20EE6AD}"/>
          </ac:spMkLst>
        </pc:spChg>
        <pc:spChg chg="mod">
          <ac:chgData name="bo David" userId="1750e1465650e3b5" providerId="LiveId" clId="{4012C015-0D40-457C-B8DA-AF9751F837BD}" dt="2023-05-16T17:45:01.832" v="353" actId="14100"/>
          <ac:spMkLst>
            <pc:docMk/>
            <pc:sldMk cId="531146579" sldId="310"/>
            <ac:spMk id="100" creationId="{A37ED917-5C03-2E1E-F8C8-0E528B3F529F}"/>
          </ac:spMkLst>
        </pc:spChg>
        <pc:spChg chg="mod">
          <ac:chgData name="bo David" userId="1750e1465650e3b5" providerId="LiveId" clId="{4012C015-0D40-457C-B8DA-AF9751F837BD}" dt="2023-05-16T17:45:37.552" v="364" actId="14100"/>
          <ac:spMkLst>
            <pc:docMk/>
            <pc:sldMk cId="531146579" sldId="310"/>
            <ac:spMk id="102" creationId="{2911D241-A3DA-E991-A8B9-90564E04F3AD}"/>
          </ac:spMkLst>
        </pc:spChg>
        <pc:spChg chg="mod">
          <ac:chgData name="bo David" userId="1750e1465650e3b5" providerId="LiveId" clId="{4012C015-0D40-457C-B8DA-AF9751F837BD}" dt="2023-05-16T17:45:58.985" v="368" actId="20577"/>
          <ac:spMkLst>
            <pc:docMk/>
            <pc:sldMk cId="531146579" sldId="310"/>
            <ac:spMk id="104" creationId="{A4316876-5D06-65E9-C87A-B56E07F8429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3" creationId="{5AEB7B65-F73C-4986-8DC4-82D9A837320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531146579" sldId="310"/>
            <ac:picMk id="12" creationId="{5D4AA1DC-BF19-F0C3-E39B-47A0EED5EBEB}"/>
          </ac:picMkLst>
        </pc:picChg>
        <pc:picChg chg="add del mod">
          <ac:chgData name="bo David" userId="1750e1465650e3b5" providerId="LiveId" clId="{4012C015-0D40-457C-B8DA-AF9751F837BD}" dt="2023-05-16T22:56:40.328" v="387" actId="1076"/>
          <ac:picMkLst>
            <pc:docMk/>
            <pc:sldMk cId="531146579" sldId="310"/>
            <ac:picMk id="35" creationId="{E8811EA0-6777-AE36-C18A-F8B9E0A50104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269627565" sldId="31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2" creationId="{A5B3CD52-F56F-4089-912E-E52D193707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3" creationId="{F4D1B8E4-D31C-4222-9259-E2F89E6FCA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6" creationId="{25033E51-9205-46F4-9031-123A7D3852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7" creationId="{21331290-6C50-4597-ADDB-C4323C57FA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0" creationId="{AA041EFE-84A9-4C6B-80D4-C96947D360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1" creationId="{CA1EB50C-029C-46C8-B512-55F9D46CFB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5" creationId="{2D4FCCCC-AF7F-4727-BBC1-8F38DD2773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6" creationId="{E5937ADE-1FAC-4904-9571-573EC1AFF6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7" creationId="{14B956CD-64C4-488B-BB4F-B4CF8B15CC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8" creationId="{6953ECD1-91D1-4B6C-B6FD-828819FC2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0" creationId="{A117B1F2-DF5C-45D0-BF22-2B057D3286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1" creationId="{997D33DF-6BBE-4794-88BE-C75967625C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2" creationId="{7756D246-9DC1-45BF-9366-C719C69505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3" creationId="{547A1291-72C8-4C5D-B4FE-61FA3299FE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6" creationId="{74DC8021-8797-439C-874F-6F52A9856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7" creationId="{DC700304-32CE-4C37-823F-E625B94C779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8" creationId="{F9F6B248-40CC-417A-AA3E-A276EFB005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9" creationId="{7689B615-A97F-4616-A1AB-FF32865B93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1" creationId="{55907F76-E485-4090-B2A7-E2568A622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5" creationId="{E8A2A465-3B7E-4B84-B01A-6053E981FBA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9" creationId="{11073AFB-696B-4C87-9BDE-E565770BB47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3" creationId="{48732EFA-5AF6-4348-9F01-68C86FD65A3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4" creationId="{8737F714-A576-448E-917F-6BAA7C513EF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9" creationId="{5471B57C-9920-4F6D-9955-7058C7C40BC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4" creationId="{A1A36E47-9187-4977-97C6-12EE135798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5" creationId="{5586F7BA-C76C-473B-A7AB-F0295E2123A8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4" creationId="{8BA43B18-22DB-406C-88C4-444B9EF7B9D4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8" creationId="{3F161B11-3A67-477A-9C95-591587FB37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52" creationId="{0B8D130D-2495-48BD-9726-BEB71894B3A7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0" creationId="{7C310932-D524-465D-845D-B9755E1F40F9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1" creationId="{819F883E-DE82-451F-84F2-9EEB67DF356D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599732539" sldId="31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0" creationId="{6A3A6129-08F4-41F7-B9CA-739AD26CB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1" creationId="{75EB0C71-3572-4CC0-8182-A5BB7345FF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2" creationId="{2BD47A22-155A-4A13-834E-0E8F71CA58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3" creationId="{0411AF97-3DB1-4ACC-AA92-0F53BA5B0B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6" creationId="{6C6C28FE-F2BC-41EC-A4CB-13237EB3FDD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7" creationId="{CF81853A-5B29-4B18-A9D0-0D623AB083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8" creationId="{2590A292-69D3-4054-B2C4-32C6786E9F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9" creationId="{534D346C-A813-462B-A087-3A7310F86E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2" creationId="{F55C11A8-3F5C-400C-B8CF-F650A55B2DA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3" creationId="{D6239708-C7EA-4056-B584-F1EEF4EEF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4" creationId="{EC42F2A8-FB87-4A3D-96B9-94111A7B7D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5" creationId="{6B026AFF-05BA-4561-8348-07CE4B2214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6" creationId="{5449122F-CB31-4560-B4E1-1EC06E1646B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7" creationId="{B9B100F6-74D0-4DE8-ADB2-D530E8F838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8" creationId="{CA2D033D-8577-4ECB-A91A-FBCAB3B41A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9" creationId="{691EE1A8-451D-43AF-8677-23B571266A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2" creationId="{D8FCE4BC-A4FB-4552-B2E4-7F922459F43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3" creationId="{9A3EFC91-0563-4EEB-AB7D-464BE75DC1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4" creationId="{3E91A792-4EA4-4937-B368-C36683DE8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5" creationId="{8CE0E4CA-7AC6-4C7A-BE58-8F37B99AB9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8" creationId="{0682F16F-FF14-40B9-9ACA-7F0EDFC7E90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9" creationId="{392E34DA-7FE3-4E8D-8ECD-3C334968BF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0" creationId="{CA883DC1-61DD-457D-8B7E-1D58B7E3EF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1" creationId="{6751DC30-BEAA-43D2-A37D-879435DC7FD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47" creationId="{72BE3116-A913-4F00-B78E-96735BDD336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4" creationId="{27779C2D-3C57-433E-AE20-00204D8AC72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5" creationId="{A456C449-7B26-4401-9986-CB194A737D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0" creationId="{254816A0-8619-43A2-BFCF-2ABEEDB2B6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1" creationId="{CB4458CA-A41F-4F46-B4FC-C16B643CE66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0" creationId="{C7707967-F222-4FED-B737-9EDF6C45718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1" creationId="{63604C6E-23C1-44D0-A12C-2E0947C0BDC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6" creationId="{42B50B62-F884-4FE9-91AF-B264E26669F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7" creationId="{58DA168C-4D51-49B7-AC33-34CD6D69F2BA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8" creationId="{7DA5524C-BCD3-40F8-8913-353F6D14136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9" creationId="{2E80609C-C64F-48EE-A911-D1C7C533E72D}"/>
          </ac:picMkLst>
        </pc:picChg>
      </pc:sldChg>
      <pc:sldChg chg="del">
        <pc:chgData name="bo David" userId="1750e1465650e3b5" providerId="LiveId" clId="{4012C015-0D40-457C-B8DA-AF9751F837BD}" dt="2023-05-16T17:46:19.956" v="369" actId="47"/>
        <pc:sldMkLst>
          <pc:docMk/>
          <pc:sldMk cId="1645234588" sldId="314"/>
        </pc:sldMkLst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3079528" sldId="31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3" creationId="{786B8812-AAD5-4428-87A6-F464A12857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4" creationId="{1FF0F4A9-ED9D-4986-B8E9-54CE59713B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5" creationId="{3F302466-783F-4EB8-94FC-0FE99B4A67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6" creationId="{D7CFEF22-9913-4731-8EB7-C70D4E153B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7" creationId="{0B4424CC-F208-4321-93D1-8F7AD966CA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8" creationId="{AA2AC8C6-79A5-4F0F-8EFE-428BB36E51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9" creationId="{722C5C15-DC68-40DE-ADAF-A45DA9BA66D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0" creationId="{611294FB-B89D-4738-AE52-8D30D4F230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1" creationId="{27CE797F-5952-40F1-AD9F-D3791F9E96F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2" creationId="{A0417809-8F11-4811-9202-7596C54F94E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3" creationId="{AB0FE20B-2F55-42F4-9EF2-E346E2452C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4" creationId="{4F55FBB7-B242-4580-B281-9497DEA08C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5" creationId="{C2088BB6-D8B9-41BA-836E-BCF4380F36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7" creationId="{D34BFE4E-ECCE-43E4-A672-14F8B94238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8" creationId="{E9300774-9D78-4304-9C36-B93E941735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9" creationId="{4986F8C2-D66D-44A8-A7F2-0C8383C15B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1" creationId="{DAC9BD11-E375-4FA2-AB26-4CFF4EE534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2" creationId="{9848EA02-D3FC-400C-A479-331B6BD6F0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3" creationId="{1EAAC4C7-084B-471F-9C45-27A82C927B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5" creationId="{F32D5C92-B93B-4AFF-AC56-C0C647EED3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6" creationId="{84662938-8084-4EED-8B0F-EFA0BAE902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7" creationId="{4BC6EACC-C67D-475E-8EA6-47E9884EF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9" creationId="{DA0585BE-1EFC-4D1A-95B5-4C09F2584F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0" creationId="{3674FEED-0262-43D4-8420-4FAB2A6FDD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66" creationId="{F4FAEBDB-3CB5-4237-923D-A181EF88B64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0" creationId="{4D182060-30BD-4DBA-A7BB-F8D19EE34C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4" creationId="{32D5557E-05DE-415E-A409-5DEF7DC821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8" creationId="{8B75AAC7-A72D-4DF9-B957-FF276158C3E9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472254488" sldId="316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" creationId="{71B33F18-1AE7-462F-AFE6-4EC02EF022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" creationId="{45BC779E-CAD2-460A-8617-A5248E8346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" creationId="{9C406E75-D510-40A1-9E16-22E0933E6D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5" creationId="{71A6994C-C463-4FE9-8104-EB04EA74E0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6" creationId="{339B75E2-C959-40E6-8890-9B06C317B5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7" creationId="{86478BBE-AE83-47D0-9436-2CC3D1605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8" creationId="{FBC81828-70DA-48AE-A9AC-6C1A655E4A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9" creationId="{741792DD-2CED-4D5F-A8C3-B92014D83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0" creationId="{2561814A-7341-4AF5-A802-24DA7E3512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1" creationId="{B373CDA9-6014-4786-A573-0ABB2EFF2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2" creationId="{E5E10B3C-FBCE-45E2-A475-AE7B3B8726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3" creationId="{39B357E8-7BBE-40D0-949C-9B1D5EC33D8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4" creationId="{6BCD5626-4B66-4062-ABF0-3FF1D10E79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5" creationId="{1483FDFB-81AC-4A84-BB5C-62E04A8D302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6" creationId="{C4AD1E82-295F-49BE-9C93-E5B7B9CDFB0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9" creationId="{4FFFCB19-3843-4474-A529-67261D6234E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0" creationId="{5372C8E4-389E-467C-87BB-766B35C7C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1" creationId="{E54D4676-2784-4A86-BC0D-A4490DC809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2" creationId="{30B602F9-5A01-492A-849E-F078F2A93E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3" creationId="{8C59DFEA-9C30-4C6E-B56F-930A1240DA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4" creationId="{B9CD719F-8104-4C05-B521-B0817C4722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5" creationId="{98983D1E-A734-4F54-93BC-6F94A75138D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6" creationId="{842079D5-FE54-4C56-914F-7D14F7A6F8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7" creationId="{718DE79D-C8DA-4272-AA1F-F2E858A6C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8" creationId="{4EAAEE55-4F3D-46B4-8C91-506539A36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1" creationId="{A845C95F-B714-4C55-AB2C-776D071E1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2" creationId="{EE9D9600-BB4B-40D4-9B52-868B291FE40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3" creationId="{2454A56F-755A-410F-8439-3AD10AE9A1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4" creationId="{C9C01B3B-3DF4-451D-860E-775958A0A9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5" creationId="{F4B7ACC6-B626-4FA8-9F80-F8EE29170D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6" creationId="{C446BDBC-7642-4EB1-AB83-E14BCCF4281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7" creationId="{996B6C5F-A2C4-4D2C-88DE-A50EC4D4B4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8" creationId="{F6B7E658-DA31-4973-964A-CC7E10091E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9" creationId="{5AB0FB82-6788-4F92-B85A-5A1B93A3BA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0" creationId="{E916A0F2-9B05-4DEF-88FD-CAA0E2266B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3" creationId="{7DA9E6BA-0A33-49E4-9896-CCA4B42E7D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4" creationId="{D2946F51-CDEB-44F4-8596-BBB32EC7B3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5" creationId="{81BADFEC-6EF3-4A02-B4A9-E866D4314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6" creationId="{649D70C8-5AD2-4518-837C-E12447FC6C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7" creationId="{BFEFD017-6AD3-44C8-9565-267481846E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8" creationId="{CAD3B1BE-C450-44C7-BF01-D53FB09B3D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9" creationId="{A6A29523-9958-41FC-814E-D8425B0D63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0" creationId="{1AEC39B0-9836-49E2-8CDD-6D81827781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1" creationId="{B4D31E93-8258-4284-84BE-6F8677175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2" creationId="{0B6591B0-FC74-452E-9D37-CCA0892182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4" creationId="{3C59F2A6-DA0F-4412-B370-D921810F997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5" creationId="{32C24396-3FD3-4FD8-9063-9B2D43D93E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7" creationId="{EA916C05-ED2E-421C-AE67-2BBC9B0DB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8" creationId="{F2EFAE97-C22A-4BCF-85BD-2FE15BFC64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0" creationId="{CEFAF659-7BFC-4351-ABD1-24FE6DDF9FE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2" creationId="{8DF470EA-9AF6-45B8-9775-9EBD3188C9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3" creationId="{12930255-C1DD-438C-A311-17229D2883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4" creationId="{1CA507BC-3546-4C4C-AE70-EE086FAD56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5" creationId="{2A8FF764-4256-439F-AF69-E7F679D39A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6" creationId="{D1CC344A-F20F-4F77-9AE5-E7B877FC2B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7" creationId="{B0442039-B436-40CF-8554-66A5B8D7FC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8" creationId="{B9872D6A-A60C-4692-BE7B-9B1A529E08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9" creationId="{20CA1CD0-9941-46F0-9178-BDEF3E8F3B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0" creationId="{F97CB333-21DC-4A4C-9B59-C8477C0A94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2" creationId="{1EC89A3E-B96F-4007-94CB-6331CB2241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3" creationId="{CA6BCA7E-19CD-4954-BEF0-A9E01202D6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7" creationId="{CF843ADB-52BB-44DE-8943-89DD3E775C0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8" creationId="{1EF64FD2-29A6-4B9C-A33D-7353BD5535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59" creationId="{01F71987-AD8C-4E70-B57E-32B5F39118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60" creationId="{432BD28A-78C3-477F-8FC4-1AD475AF48B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1" creationId="{6DF530B0-FF3D-4327-91DE-A8F95B533CC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2" creationId="{0F25C94F-6420-4F36-8DF5-60B45847E2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3" creationId="{E354B757-3338-42C2-8469-C6EE58A7115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6" creationId="{628B6989-F965-4651-A6A9-5DE36DE1EF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9" creationId="{EF32601A-FBF9-4DC9-8D59-6511D4E2D5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91" creationId="{0DF016BE-F079-43BB-BAFC-3B3CB99232D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01" creationId="{EFDE660E-A6D4-4B38-8935-2FCA581B742E}"/>
          </ac:grpSpMkLst>
        </pc:grpChg>
      </pc:sldChg>
      <pc:sldChg chg="addSp delSp modSp mod ord delAnim modNotes">
        <pc:chgData name="bo David" userId="1750e1465650e3b5" providerId="LiveId" clId="{4012C015-0D40-457C-B8DA-AF9751F837BD}" dt="2023-05-17T13:30:18.870" v="823" actId="1076"/>
        <pc:sldMkLst>
          <pc:docMk/>
          <pc:sldMk cId="1306029674" sldId="33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8" creationId="{38ED7941-FD63-4444-B4C2-3D6A644E334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1" creationId="{08887652-0C4E-5643-0A11-485A185F1B60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2" creationId="{09F5A729-4302-66C6-1A74-B3D09FBC1F8E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3" creationId="{A9315266-3E8D-0B56-875C-150A642B361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4" creationId="{283B6720-5470-DDF6-FDF5-2BA0A3CC8736}"/>
          </ac:spMkLst>
        </pc:spChg>
        <pc:spChg chg="del mod">
          <ac:chgData name="bo David" userId="1750e1465650e3b5" providerId="LiveId" clId="{4012C015-0D40-457C-B8DA-AF9751F837BD}" dt="2023-05-16T17:41:21.954" v="294" actId="478"/>
          <ac:spMkLst>
            <pc:docMk/>
            <pc:sldMk cId="1306029674" sldId="331"/>
            <ac:spMk id="16" creationId="{E7519B4D-692C-CCCB-C845-525CCB94F9B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8" creationId="{B3F81AAF-0235-695E-C7BA-DD2EAF6938FF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9" creationId="{EC1BB684-0922-7CB6-6576-96146441E3B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1" creationId="{8B05CEF1-FE5C-1F6F-69B8-1A7C46BE6C0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5" creationId="{2C27C083-AE15-E688-526D-9BE226FDCE2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6" creationId="{B1D5FEDB-235B-F835-671F-1AA63FB0125C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7" creationId="{3E9D1A5F-3254-D2D3-3FDF-0895FFF37EA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3" creationId="{5AEB7B65-F73C-4986-8DC4-82D9A8373202}"/>
          </ac:grpSpMkLst>
        </pc:grpChg>
        <pc:picChg chg="add mod">
          <ac:chgData name="bo David" userId="1750e1465650e3b5" providerId="LiveId" clId="{4012C015-0D40-457C-B8DA-AF9751F837BD}" dt="2023-05-17T13:30:18.870" v="823" actId="1076"/>
          <ac:picMkLst>
            <pc:docMk/>
            <pc:sldMk cId="1306029674" sldId="331"/>
            <ac:picMk id="9" creationId="{E7648B09-65F9-25D5-F900-D1274674FB2C}"/>
          </ac:picMkLst>
        </pc:picChg>
        <pc:picChg chg="del mod">
          <ac:chgData name="bo David" userId="1750e1465650e3b5" providerId="LiveId" clId="{4012C015-0D40-457C-B8DA-AF9751F837BD}" dt="2023-05-17T13:18:28.451" v="609" actId="478"/>
          <ac:picMkLst>
            <pc:docMk/>
            <pc:sldMk cId="1306029674" sldId="331"/>
            <ac:picMk id="10" creationId="{D7E40E59-56E9-B7A4-E9FD-3345A09D6B9F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40495514" sldId="33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1" creationId="{730CBDCF-793D-4259-9CB5-0C724F7780B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3" creationId="{B404D1CA-6BDA-47A5-8773-C3AD383E74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4" creationId="{4B92FA62-B000-4E0F-BC8C-84F8423DEC7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6" creationId="{5D414591-9BFE-4A33-9D5B-AFFEC462B1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7" creationId="{F814168A-6540-4B20-9687-523CE57AACC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9" creationId="{44AD7F0B-F354-43B8-9A7A-1E23285694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0" creationId="{EB2F2BD8-1862-4374-902F-7DDBF94694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2" creationId="{831D185D-632D-4C93-B8B1-0DD942534F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3" creationId="{8E1AD839-C7BF-4228-ADA6-645119483B2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5" creationId="{D92DB640-D6FC-4203-A308-C09A1F3A0F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6" creationId="{02D86665-3BB9-4058-9DBF-DEB8EBEDED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8" creationId="{D3192F2E-CE5D-4FF1-9977-444425FA1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9" creationId="{0BD32118-FA12-471C-8C13-8BD67AA482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1" creationId="{24807447-FBA9-4DE6-BBDD-8B79E300F3D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2" creationId="{F989E5EA-52E1-4CD0-9D8A-B33DC7F591D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3" creationId="{5AFCEF56-DC1F-45A8-A67F-F58E3A96E5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5" creationId="{F4074B93-5092-49DA-BBAA-2C279A0C60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7" creationId="{F21D66B3-E20C-483A-905A-7A42AC3474C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8" creationId="{4BCD084A-120D-4BE1-9042-242C27B6A4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9" creationId="{D7CFCE76-38FC-4E45-9EEE-FC6AF20F21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0" creationId="{43FD7E3F-A28D-4884-90DD-A03DB8575BA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2" creationId="{FA0FCD65-7BF4-4A32-BDD2-C3C07966B1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4" creationId="{D9FB5D5E-DA54-4111-BB17-97D83BEF1D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5" creationId="{A4757295-FBDA-4640-BF7E-0B905CE4AB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6" creationId="{0128A29D-F946-45E8-A126-DD0CC0964F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7" creationId="{F99D81C9-7661-405D-A27D-16E6B3233D9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9" creationId="{F72C1044-F58C-4AD8-ACD3-5B85C7693D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1" creationId="{90946A4D-AD58-4DD5-B091-B90FAB576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2" creationId="{CCA47C57-8A57-449C-B4BC-FD6D79F054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3" creationId="{8FD23A82-2B4F-43C2-913F-14BBB54345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4" creationId="{99D91EE2-144F-46B0-B9B0-BCD6EFB4A9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6" creationId="{5ADAFB94-A9D6-4767-BDB4-BEF6C11DCD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8" creationId="{0BAEA504-D646-4E0D-B8FF-6A8CAD331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9" creationId="{2C2E693C-DC63-40FB-984F-41E44C6034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0" creationId="{1D4DB2F4-2437-4D8B-8BDA-0D2A92A9E7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1" creationId="{EF9B33E3-6D02-48F9-98B9-3F358A27BFF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3" creationId="{FF03B79A-150F-4B8B-AE5F-D345DDB531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5" creationId="{3FC8D238-9AB3-47F4-865C-4E53E5E294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6" creationId="{DF9CAD6C-C35B-46A1-AD32-B8C3E8BC7C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7" creationId="{1D477B45-C4E7-474F-A83C-51E4ED4FE7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8" creationId="{1F2C6B6D-9E87-4BA0-9494-8A7B2451B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0" creationId="{5956EB1B-9B4C-4F16-9868-A3D5E5B72B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2" creationId="{D7B4967B-0554-46C5-8835-9DD769AF7E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3" creationId="{5BD1F46A-4A4B-4EC3-9E0C-D2604CA86E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4" creationId="{58B30722-E2B2-4F8B-B653-312EC031F2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5" creationId="{6A8139D3-5070-422A-8A57-67FAD42DFC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7" creationId="{39C87DF0-F797-4198-BBF2-7B3E4B97FE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9" creationId="{E4336817-DE4F-493A-A871-0240F66569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0" creationId="{5655683C-8E7E-43EB-8243-7FE5503F99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1" creationId="{7AA029EC-0E8B-4E10-85BB-B30A22F8B4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2" creationId="{455A65C7-A197-4F7E-BAC1-03B652ADD9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3" creationId="{1B211B4A-1C26-43CB-A847-79C9B9D804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4" creationId="{9A10019A-D32A-484B-AB8E-E52CD25F8B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5" creationId="{093FDFA3-1A82-4574-8A12-0D9BF79CEC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6" creationId="{19E0DE01-9EF4-48B9-BAD0-367A7285E50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7" creationId="{FE4E2A21-5D85-4250-8E08-24856DEA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8" creationId="{7B01EA75-237F-4273-9970-192D35D0E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9" creationId="{C03964ED-85B9-409C-AB5E-09FE84E6FEB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2" creationId="{86FCF45C-0EEC-49B2-A75F-E25BE323DF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3" creationId="{7A306622-67A1-455D-AA0F-ABBACA49EB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4" creationId="{A0BACC90-4546-40D0-A047-45BA734296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5" creationId="{F650F949-49D1-4379-9A77-B4F02CA23E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6" creationId="{E28A0168-CAFE-4FFB-9AC0-A0ACE8FF4D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7" creationId="{0D5D09F7-76BF-46C4-9CC9-B2E585F11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8" creationId="{5E202EB6-E21E-4D71-8827-A1EC8921B8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9" creationId="{3CDE87A6-2BF1-4C61-93D2-392624AA2B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0" creationId="{59740769-EA2D-4B66-9114-03C97E939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1" creationId="{3FCB921A-4019-4530-B29E-BBFB5F3FF11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2" creationId="{F2A1005B-EE63-41A2-AE63-7BB45D0595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5" creationId="{991CDADF-4DC6-4F76-9DD7-3798F004BE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6" creationId="{1D5E13F7-6944-49F3-A1F3-0BF572FF21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7" creationId="{D028EF6A-3D66-48BF-801A-C86426320DF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8" creationId="{C42471E0-B69A-491A-877D-D00F76583B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9" creationId="{26B9F314-7802-48A4-9D00-0F48C727F5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0" creationId="{F3162EF7-ABF9-477F-9D29-B3A1433173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1" creationId="{540F1D39-BF70-4C00-AE99-15247CB627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2" creationId="{6D5F4B25-CA76-42BE-B1C5-9B74F7F390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5" creationId="{22CA6E34-583C-427A-A38B-06B327206A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6" creationId="{88D079D9-3EC3-439C-9F67-F43FF5E5CE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7" creationId="{0AEA6C39-A44E-45E9-B1EF-F9B471191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8" creationId="{2ACD70F1-5AC8-408A-B77C-AF4510B1B1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9" creationId="{F699CFA7-DE49-4A9E-BA88-380F56A31D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0" creationId="{78809F27-2F5F-4BA6-BFA3-1A9DCFA4F7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1" creationId="{4826119B-7CB7-4574-BE8C-016DCAFB523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2" creationId="{AEE6B146-2B2B-4296-B625-64795C9A5E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3" creationId="{84B8FA8C-77F4-44F4-9629-D8011F8C0FC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4" creationId="{97D71AD6-7BB0-46C2-B6E4-6787678F5C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5" creationId="{1F248019-51A9-43FC-A089-30BDF3EBD3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8" creationId="{0A65F4E0-34CC-44D6-8ECE-085C5F2820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9" creationId="{76842A3C-F40D-42A4-93D4-C10257F7A6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0" creationId="{BC38B464-E2C7-4617-A639-8EA439235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1" creationId="{59492376-3B6D-4193-B07C-F05581016E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2" creationId="{05A5DDDE-D299-45B9-9BDC-74FF5D49745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3" creationId="{FEAD078B-00CD-4A74-824B-128DCD858C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4" creationId="{D8252CF9-D1C0-46AA-898D-83A50B3E033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5" creationId="{D5DECF53-FE14-4059-ABC6-3CDF69E912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6" creationId="{BA4BEDEF-9078-4E57-983E-12DCD11254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7" creationId="{C6C15422-ACC5-4B82-BA2D-FF77A78831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0" creationId="{D95F8303-47D7-46A6-8EDB-525FBBA476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1" creationId="{20D7305F-33EB-4F1D-BBF3-00B737C1DCE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2" creationId="{3243159A-811B-42F2-AD91-3FA26D1DEF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3" creationId="{1906C8DF-792C-4AD0-B27A-49D8644209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4" creationId="{A281E187-BF27-460E-8E1C-7DDA708B57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7" creationId="{2E959D6B-DF15-419C-A374-1622A5F29E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8" creationId="{6A2BBF61-8011-4928-8D38-57591337E3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9" creationId="{1E72E210-B109-41B6-B75D-E7AB8CCE29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0" creationId="{D91A227E-0D8B-4C17-B187-699AEBF5EF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3" creationId="{5ADCD4E9-0E7B-4D98-A382-4C8E3414D7E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4" creationId="{FFE726DE-1FD8-4DE8-8897-060CF0D5C9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5" creationId="{3EFF86BD-6151-4911-982F-EB6620D64A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6" creationId="{9963869C-7E00-41EB-9ACE-3110FB5DEC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7" creationId="{0FEFEAD5-D5FF-4798-B988-526F72BF8D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0" creationId="{DD276ABB-EC3B-4F3B-A05C-0384CD2A36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1" creationId="{6ECC422A-F278-4B3B-BFB5-02A9402797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2" creationId="{D9AFFB34-A3C6-44C1-B94A-B5858A2AB8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3" creationId="{D9018207-9022-4842-B0C7-16847A226D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4" creationId="{31D8EC3B-9E61-45BF-974F-D28628982D9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5" creationId="{5B2E38AF-A182-42CB-973A-B5DDBC7586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8" creationId="{45AF2B91-4E93-4BFD-85FD-5046B52BE3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9" creationId="{75DE227D-CB23-4B37-BC35-D558BB58A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0" creationId="{4C21D3B5-A95F-444E-88BD-E98FB4377C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1" creationId="{A472C9C4-06EA-4266-A1D1-4E2C33EE8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2" creationId="{7FA0D82B-96AA-4F50-AA70-2856C7B902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3" creationId="{52C90B27-5C86-4EBC-B68E-16F9E1411A5C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2" creationId="{C776FAD5-042E-410B-ADD8-E29E34F208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5" creationId="{A7FDCA34-8EB7-463B-BC59-4394E04B9A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8" creationId="{325063AB-38C2-404A-80C1-4268BD75EDF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1" creationId="{5C2D20CA-801D-4F69-A509-A79C6117A53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4" creationId="{36ABD5E6-1F80-4949-9B0E-7466BBABB3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7" creationId="{FC5399C5-BA09-4D18-9B8B-FCD2BE4AF5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0" creationId="{E91BD556-34BE-496A-9F7B-6A0F873308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4" creationId="{4F90AB85-1C5C-43B0-BAED-5E962E3369F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6" creationId="{9EC1AD10-1B8C-4173-8FDA-6FC81F9253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1" creationId="{DDDCB6B7-8A42-42E9-8196-2B2BCC717F2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3" creationId="{EB4E4AEB-0220-4E0D-A1D5-A4119994496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8" creationId="{38E1C46D-EF64-424E-924D-55D78D83B9A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0" creationId="{A631F137-5655-448B-BCDF-DEAC78B06EB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5" creationId="{003A183C-2B50-490E-B30D-CDA073B0BD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7" creationId="{A7FFEFE5-0986-4769-BF2F-00E10288CE1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2" creationId="{94B3B788-B75B-4F18-ABEE-CADD49CFB98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4" creationId="{DEBF376A-8E27-4D76-A55E-F166FAE8BCE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9" creationId="{E4DC23CC-5E0E-4E3B-AFB6-3D86AFB373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1" creationId="{AD101D08-77AC-4CDB-AE8F-19D474D4BB3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6" creationId="{05CCBAD0-58D1-4A80-8785-024922CA76B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8" creationId="{A2D7D0A2-109A-4A23-B2BE-51551076F3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0" creationId="{938ED7AA-92DD-498C-ABEB-065C6F4EF8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1" creationId="{4D2BFF72-07D5-4048-804C-0D47182D93E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3" creationId="{A9F24B1B-77D4-46B7-B420-D09378E6AB1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4" creationId="{629A516E-3967-4B26-883F-171D6113412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3" creationId="{EB1BC813-6BE7-4717-A4C8-72380917808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4" creationId="{41B15B6D-BEC3-42FD-856C-2212190361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6" creationId="{6D574BCF-A5F9-44EA-8FA1-29B7BB66E8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7" creationId="{E90EBE5F-C1E9-492A-9951-61515A9CE3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8" creationId="{0A801C15-C1F2-42C2-9D79-F1C3405C2A3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9" creationId="{8EC0526A-5986-494E-AC9C-FE72FCCC96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5" creationId="{120A471C-655A-4D74-AAF2-76598F9D57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6" creationId="{52C10C52-954D-4203-9574-303AC5EA347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1" creationId="{EB349C01-8718-4824-B1F2-CFC0B13C1F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2" creationId="{5433281E-3D59-4F84-9DA9-3CAD3F9770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8" creationId="{19EE7BB4-AEF8-4B86-85E1-5FAE55A85C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9" creationId="{80ABD77F-E281-4A26-8CF6-758781BF78D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6" creationId="{DA2C1102-8369-4A44-B601-B87569AF20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7" creationId="{7BC06420-4D07-45D9-8C53-D1434069D223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226362835" sldId="33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39" creationId="{B6328ED5-2F81-4DDA-8F6A-FCA10E8C8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0" creationId="{87DE9A19-8E54-4A35-83EC-0643E1DA2E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1" creationId="{B93C2E56-DFF9-450C-98EE-809873188A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2" creationId="{D863A3A6-6CE6-4A6E-B490-9809392E52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6" creationId="{5EFD986B-3C75-4824-8522-7F7707046E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7" creationId="{65FFC416-B35E-4D69-9352-92A7DF3167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8" creationId="{DCA20728-75C3-435E-B30E-573859408A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0" creationId="{102A521A-8AA5-4118-9BC9-989BBA472A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1" creationId="{C0E7BD23-7BC9-4AA6-ACD4-120010B761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2" creationId="{2ABF0757-4B9C-4408-B93E-EED5998C78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4" creationId="{EB86C1F1-BD70-4CEE-9072-2A86948BA3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5" creationId="{7B22578A-1B88-44EF-9880-DB04BA72AF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6" creationId="{12B91075-B91A-47A7-B03A-7F65D63600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8" creationId="{4B3F5749-8438-4BC4-B281-7216CA6128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9" creationId="{5FC8FFA1-8AD6-432B-8E06-06B48353BD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0" creationId="{939C7E95-0303-423E-9B78-5B94019263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1" creationId="{B16915F9-8FFB-4DC8-9457-A57A057C926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1" creationId="{1EAD260B-A42F-4EA9-BFD3-13F3C1A08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2" creationId="{3AB92CEB-38E9-4243-9307-FAB6EF48CA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5" creationId="{7C96462D-8235-418B-835B-14368FB920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6" creationId="{9D3799A8-150F-476C-96E4-FCAE6470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7" creationId="{EAF2ADEA-2315-4216-AA44-A54DA5BB57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9" creationId="{BC675727-CA5E-40F4-89D0-ABA5B5CE98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0" creationId="{240E42E9-B5E1-4E1B-ABD6-2DB69E9562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3" creationId="{00F39829-9CC5-437A-B077-3F120E91FF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4" creationId="{20BB39FD-6174-49AF-8936-EAEB16CA6B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5" creationId="{21949148-6226-4E7D-9CAD-68C5FFB243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7" creationId="{86CCB4CB-E5B9-499D-9F07-A792F91B85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8" creationId="{29CC42FF-0838-4324-9D8E-103B2F0F13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1" creationId="{0D638B41-169F-43AB-87F8-7A246F0E3B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2" creationId="{4649E84A-2DE2-41E8-B37B-6F74B38CEF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3" creationId="{237AAA96-9751-40AE-87C5-0DCCCC7E96EF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8" creationId="{EDF54245-052C-48F1-A6E9-D1F8AD919CB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4" creationId="{4AD7CE15-02AE-45D3-9466-B4603CB4D09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9" creationId="{76E83FC7-CCDF-40D7-A21C-880990DD63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3" creationId="{CE4B9FC0-2ED9-4E27-B5BD-C3C7F514CB7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7" creationId="{D09614C6-2A0B-491F-A3ED-FD10CFA9C07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2" creationId="{881458A0-CA94-43D2-9FC8-89FC9F9E8C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3" creationId="{A4ED045C-A0A4-4262-8CF3-3ED357A795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4" creationId="{763D695F-933A-42DB-A48C-B43DAE3DDBF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0" creationId="{5ABDA5E9-9723-426D-BC3C-4CC8A63D213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4" creationId="{E4184E97-CCE7-4F7E-AE1A-000EAAE028C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8" creationId="{32E8799B-4AAD-4A4C-9536-320657D88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2" creationId="{108E0952-A4B7-4F35-9C4E-EB5318F6179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6" creationId="{B2C7AC80-1654-4BF2-8600-7D92032D72B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90" creationId="{4A9F949A-24ED-4CF8-BD66-6F2BB400D21E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73" creationId="{EB02A441-838C-4375-A097-9D17F398B7A6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1" creationId="{AA0CA9C6-2A8B-4F17-826F-E4DBA055F915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9" creationId="{45E6F6E3-3D08-437B-B92B-A58BCD366F0C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444685795" sldId="33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9" creationId="{23F716B3-51A0-44F4-BB1C-F0F4D6F8AE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1" creationId="{8EF03DC2-61C6-4E2A-BC49-30C85D9458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2" creationId="{260282E5-1223-4B01-AA61-FA2949D1F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3" creationId="{AFE4A6A2-623C-42B9-BA90-64AB704B40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4" creationId="{2F156B5D-0B03-4C75-871D-B64159D253C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7" creationId="{51E9F549-B65C-4E4B-A9A4-75523C21FC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8" creationId="{46919B74-73F5-4785-829D-EFF1C4A463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9" creationId="{BB189D4D-B67E-4988-AFBE-7B060DF1CF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0" creationId="{B29C22B4-3FDE-43D4-81D4-E5A81BE923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1" creationId="{B7A27874-50D9-4F4B-9C9E-4D32B5ACD4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2" creationId="{C103621D-7DBC-4447-AFB1-250B0A362DA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3" creationId="{01F922E5-D65D-4F15-BF56-DB4163EF35F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4" creationId="{D4434262-458C-4ADA-A853-7E5F876E4F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4" creationId="{C0CDA3F7-7D17-42DF-BC05-E5496BF7AB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5" creationId="{E4FA6025-7796-4B22-8C6F-EB25EC01D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9" creationId="{00E0575F-EA8A-478A-963D-37774DEF8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0" creationId="{49527531-D1CF-416B-AD96-4443DAFE24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1" creationId="{71A425D3-9F18-4A92-9C81-AF6A8E4859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2" creationId="{0A549292-2DAF-45D6-89C5-EFD8877194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4" creationId="{0FF861C6-50D9-4A6C-8FB3-BBAFD448F6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5" creationId="{19E08CBE-E6B2-4699-9C4B-E5BE4E9907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9" creationId="{E2AE4624-D37E-451A-B84B-C6501A91C6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0" creationId="{DDE5F306-B49C-48AE-9740-FB1587FA79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1" creationId="{15D2AFBF-34F2-44F8-88B6-1DC19C7C70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2" creationId="{993A2420-43AB-4552-95B5-6ECC2965D96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7" creationId="{C248B3CE-91B6-4E9F-A3C0-FCFE64621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8" creationId="{FCD18BCC-A088-43C2-9D56-52F50B08E79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0" creationId="{15217974-E3D8-4837-AA28-5517DBE62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5" creationId="{04E26FAE-C70E-41C1-839F-39D9D738FB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6" creationId="{EF4BE0C5-2A26-4886-A7EC-6F8F3682D20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3" creationId="{E5FA9AAF-4E9E-4E3F-B135-1915269B3A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7" creationId="{B5C540A9-79AF-46AE-A337-FFB310A471A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8" creationId="{A6B45203-E7BF-4559-90FE-856205BF29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3" creationId="{DE49CC34-B0AB-4B0F-A420-0DFDB90053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7" creationId="{35BC0F49-89E1-4CB8-BD5B-36591D2879C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8" creationId="{B705CA87-5E9B-453A-9C0D-F3330C8451F3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96" creationId="{AE5A357D-1095-4892-84DA-5BBADFFCD18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106" creationId="{A269662C-AA78-4E8E-BC2F-CE18411A0FA1}"/>
          </ac:cxnSpMkLst>
        </pc:cxnChg>
      </pc:sldChg>
      <pc:sldChg chg="addSp modSp mod modAnim modNotes">
        <pc:chgData name="bo David" userId="1750e1465650e3b5" providerId="LiveId" clId="{4012C015-0D40-457C-B8DA-AF9751F837BD}" dt="2023-05-17T14:26:27.749" v="1111" actId="1076"/>
        <pc:sldMkLst>
          <pc:docMk/>
          <pc:sldMk cId="2666430693" sldId="33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8" creationId="{38ED7941-FD63-4444-B4C2-3D6A644E3341}"/>
          </ac:spMkLst>
        </pc:spChg>
        <pc:spChg chg="add mod">
          <ac:chgData name="bo David" userId="1750e1465650e3b5" providerId="LiveId" clId="{4012C015-0D40-457C-B8DA-AF9751F837BD}" dt="2023-05-17T14:26:27.749" v="1111" actId="1076"/>
          <ac:spMkLst>
            <pc:docMk/>
            <pc:sldMk cId="2666430693" sldId="337"/>
            <ac:spMk id="9" creationId="{7AB79CDA-27AF-E307-E5B9-5A5ACEE8D94C}"/>
          </ac:spMkLst>
        </pc:spChg>
        <pc:spChg chg="mod">
          <ac:chgData name="bo David" userId="1750e1465650e3b5" providerId="LiveId" clId="{4012C015-0D40-457C-B8DA-AF9751F837BD}" dt="2023-05-17T14:26:20.229" v="1110" actId="14100"/>
          <ac:spMkLst>
            <pc:docMk/>
            <pc:sldMk cId="2666430693" sldId="337"/>
            <ac:spMk id="40" creationId="{89C8060B-D15C-DB48-D983-75507FA2D4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2" creationId="{8CDC136B-8500-3056-6620-7308E56D4A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3" creationId="{A5FB3891-1311-228A-ABE9-7A6A408D5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5" creationId="{E23FD901-402A-476B-FA00-4892257C93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6" creationId="{3C4F51B7-4D39-630E-E93F-9072EAA0282C}"/>
          </ac:spMkLst>
        </pc:spChg>
        <pc:spChg chg="mod">
          <ac:chgData name="bo David" userId="1750e1465650e3b5" providerId="LiveId" clId="{4012C015-0D40-457C-B8DA-AF9751F837BD}" dt="2023-05-17T14:25:49.323" v="1108" actId="20577"/>
          <ac:spMkLst>
            <pc:docMk/>
            <pc:sldMk cId="2666430693" sldId="337"/>
            <ac:spMk id="48" creationId="{B3C4C5D2-03AE-96CB-43E3-D6CCFF50BBD9}"/>
          </ac:spMkLst>
        </pc:spChg>
        <pc:spChg chg="mod">
          <ac:chgData name="bo David" userId="1750e1465650e3b5" providerId="LiveId" clId="{4012C015-0D40-457C-B8DA-AF9751F837BD}" dt="2023-05-17T14:26:12.373" v="1109" actId="1076"/>
          <ac:spMkLst>
            <pc:docMk/>
            <pc:sldMk cId="2666430693" sldId="337"/>
            <ac:spMk id="51" creationId="{4D8D7889-F06D-3F1D-C558-E96226EC89FC}"/>
          </ac:spMkLst>
        </pc:spChg>
        <pc:spChg chg="mod">
          <ac:chgData name="bo David" userId="1750e1465650e3b5" providerId="LiveId" clId="{4012C015-0D40-457C-B8DA-AF9751F837BD}" dt="2023-05-17T13:06:07.614" v="596" actId="1076"/>
          <ac:spMkLst>
            <pc:docMk/>
            <pc:sldMk cId="2666430693" sldId="337"/>
            <ac:spMk id="52" creationId="{A31B5172-3128-0B92-EE5E-1C54A87D23B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3:13:47.392" v="600" actId="1076"/>
          <ac:grpSpMkLst>
            <pc:docMk/>
            <pc:sldMk cId="2666430693" sldId="337"/>
            <ac:grpSpMk id="41" creationId="{709ADAF8-4EA9-D1C0-D55D-B4D8862D93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44" creationId="{01F1D566-B3F8-67D5-DE33-65EE41997C87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29" creationId="{D7D1A98A-DA20-CA23-EFCC-98D9846B6D21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54" creationId="{84A511BE-0B19-C7DC-6472-EA86E39A16F3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257358850" sldId="33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2" creationId="{12061346-15EC-4F89-906E-B70A64F8F6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4" creationId="{C319BCD9-AC0A-4B5C-A9D8-5A7B0B281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5" creationId="{5F0E202D-8CBE-42E3-A4E0-78FEDB9872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6" creationId="{219596ED-4713-4912-AEEF-D95380CFA8E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7" creationId="{8E1901AE-469B-418B-AAFF-800BF5220E4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59" creationId="{60F52AD6-4E08-464A-8F1E-83AE33C892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0" creationId="{A4B66E66-FA88-497F-B5ED-74ACBCEF98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3" creationId="{0B765F98-E933-4E85-8308-B1FE914AE7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4" creationId="{D70D4883-0A6B-4A7A-8006-B5EE4EE7D1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5" creationId="{3D3107E4-8594-486E-8DDD-AA200A1A64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6" creationId="{46DF57AB-3D7D-4C80-BD7E-207755F5D0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9" creationId="{6F926A79-FA2D-428A-B440-3C553FC598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0" creationId="{B8FB344A-3D85-4F2D-8B97-33C77C88D4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1" creationId="{6A96C096-EB6A-4A34-AA94-0CBD0B89D2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2" creationId="{76C264E8-93CE-4BC4-A0A2-2EB04AF37A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5" creationId="{BE71C9C6-5367-4C54-BB1D-5B27B07E76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6" creationId="{03CB8296-60F1-4691-9101-C73B30C7BC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7" creationId="{EE34E6C1-7DFC-41A2-A496-3E94E406146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8" creationId="{02545930-218B-47DA-B28D-9094728A76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1" creationId="{F5D128AC-9879-40F1-84E9-B8B82198CC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2" creationId="{B4611EDD-670E-44C2-8062-5FD920FA0A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3" creationId="{B8CB61A7-ADD9-4ACE-B1C4-2508190453B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4" creationId="{A3902DF7-933A-4142-8225-4927813480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7" creationId="{CAA2D607-A661-436E-93BD-44601A6F06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8" creationId="{00818504-2A90-4429-B5FB-6737CADFCEF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93" creationId="{D6CCCEDC-9B17-4A7D-8257-7A0EA0CC820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2" creationId="{B422F4CB-9FE7-4055-A669-86B1437607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8" creationId="{8636F695-5AD7-4050-BD44-A30FC9CE681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74" creationId="{DB147F77-4A38-4EC9-826F-451F5E97EF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0" creationId="{7B1CE2A2-62AC-435C-A901-51249733F2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6" creationId="{EB33C252-7FE3-465B-9DBE-C52AB9F5405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1" creationId="{CC05BAE3-0F47-447C-8334-770307F9C9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7" creationId="{816457FE-87E4-45E5-987A-87695CD93741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3" creationId="{8626E44F-4847-483C-A898-56B264CEA4F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9" creationId="{B89E8B4B-CCAC-4210-84EE-B73A2981407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85" creationId="{F21BB0AE-EF5B-4FF6-89AC-B3912187444A}"/>
          </ac:cxnSpMkLst>
        </pc:cxnChg>
      </pc:sldChg>
      <pc:sldChg chg="addSp delSp modSp mod addAnim delAnim modAnim modNotes">
        <pc:chgData name="bo David" userId="1750e1465650e3b5" providerId="LiveId" clId="{4012C015-0D40-457C-B8DA-AF9751F837BD}" dt="2023-05-17T16:17:41.059" v="1567" actId="14100"/>
        <pc:sldMkLst>
          <pc:docMk/>
          <pc:sldMk cId="3161207435" sldId="34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1" creationId="{A746204D-8AE2-CBFA-D008-5AF490D310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2" creationId="{C847A7DA-707A-AAC3-4DCA-88D55AF5A57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3" creationId="{E5B5C5FB-8440-C85E-6F76-572954C519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4" creationId="{47A7D339-981D-3AF2-0AF8-1BAC70CC571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5" creationId="{A74CF5B8-05A1-9C9E-01BE-EC9B061F3B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8" creationId="{13C4AA01-6D66-F547-99B0-0D9082B082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9" creationId="{1D408606-DCCC-2FE5-79FC-F126E8951E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1" creationId="{34ABD7EF-1107-8201-CA8F-952C4E32F0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2" creationId="{C1BF1846-D81B-2CF8-E3EE-07B972528E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4" creationId="{A0B2CB34-2061-94BC-D541-D651DF9A5B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6" creationId="{174166F5-919B-7AED-89A0-4DF39FBEEB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7" creationId="{6E1665A2-CD35-4DC6-2FC2-95CDBE92EA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9" creationId="{AC52FA55-EDBD-E4FE-B070-C77B8406E6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1" creationId="{0510F2E3-9A62-C185-8CAE-4257E5B6A6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2" creationId="{A943930D-8110-DF32-974B-D74F1A1546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4" creationId="{63D0ED18-3AB7-FA08-F7E1-0733E9809E1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5" creationId="{FDB199CE-9844-BF66-190A-5BDB41813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6" creationId="{4974623A-4C93-47E4-FF18-AE809A18A8C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9" creationId="{0A316266-1BDC-5026-A914-65B543ADCA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10" creationId="{30643585-5751-0DB1-50E1-6A9AD92A2041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17" creationId="{3EE43879-9D21-263F-C6B3-0391BFEBA818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0" creationId="{9CEE25A0-36FD-282B-3BAF-92DB918BDAF5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3" creationId="{4CC2DB90-0375-5D2B-888E-206399B047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25" creationId="{78859F6B-051C-7047-AD3E-DD2E67565A16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8" creationId="{DED5FEC5-B81B-7832-40A5-1F6F44D402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30" creationId="{306B79C4-48BA-3702-F5C0-E27C6647A8BE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33" creationId="{7EF78F16-8F0D-1186-BCE7-A9A7E366ACF9}"/>
          </ac:grpSpMkLst>
        </pc:grpChg>
        <pc:picChg chg="del">
          <ac:chgData name="bo David" userId="1750e1465650e3b5" providerId="LiveId" clId="{4012C015-0D40-457C-B8DA-AF9751F837BD}" dt="2023-05-17T13:47:13.124" v="840"/>
          <ac:picMkLst>
            <pc:docMk/>
            <pc:sldMk cId="3161207435" sldId="340"/>
            <ac:picMk id="2" creationId="{DF921123-8144-F241-E381-8E9F6F2EC0C8}"/>
          </ac:picMkLst>
        </pc:picChg>
        <pc:picChg chg="add mod">
          <ac:chgData name="bo David" userId="1750e1465650e3b5" providerId="LiveId" clId="{4012C015-0D40-457C-B8DA-AF9751F837BD}" dt="2023-05-17T13:47:32.709" v="846" actId="571"/>
          <ac:picMkLst>
            <pc:docMk/>
            <pc:sldMk cId="3161207435" sldId="340"/>
            <ac:picMk id="3" creationId="{48D74C92-7804-EFAD-4E30-EE13C14AF7DE}"/>
          </ac:picMkLst>
        </pc:picChg>
        <pc:picChg chg="add del mod">
          <ac:chgData name="bo David" userId="1750e1465650e3b5" providerId="LiveId" clId="{4012C015-0D40-457C-B8DA-AF9751F837BD}" dt="2023-05-17T14:23:22.351" v="1090" actId="22"/>
          <ac:picMkLst>
            <pc:docMk/>
            <pc:sldMk cId="3161207435" sldId="340"/>
            <ac:picMk id="5" creationId="{155D8A3C-0EAC-D65B-C888-CED4AFF6F1ED}"/>
          </ac:picMkLst>
        </pc:picChg>
        <pc:picChg chg="add mod modCrop">
          <ac:chgData name="bo David" userId="1750e1465650e3b5" providerId="LiveId" clId="{4012C015-0D40-457C-B8DA-AF9751F837BD}" dt="2023-05-17T16:17:34.443" v="1563" actId="14100"/>
          <ac:picMkLst>
            <pc:docMk/>
            <pc:sldMk cId="3161207435" sldId="340"/>
            <ac:picMk id="7" creationId="{D722563E-6145-8F19-982A-9FA044C2B4EA}"/>
          </ac:picMkLst>
        </pc:picChg>
        <pc:picChg chg="del mod">
          <ac:chgData name="bo David" userId="1750e1465650e3b5" providerId="LiveId" clId="{4012C015-0D40-457C-B8DA-AF9751F837BD}" dt="2023-05-17T13:49:07.526" v="862" actId="478"/>
          <ac:picMkLst>
            <pc:docMk/>
            <pc:sldMk cId="3161207435" sldId="340"/>
            <ac:picMk id="16" creationId="{9ECF63FD-240C-AAAD-803F-07F0613D98FF}"/>
          </ac:picMkLst>
        </pc:picChg>
        <pc:picChg chg="del mod">
          <ac:chgData name="bo David" userId="1750e1465650e3b5" providerId="LiveId" clId="{4012C015-0D40-457C-B8DA-AF9751F837BD}" dt="2023-05-17T16:16:30.236" v="1551" actId="478"/>
          <ac:picMkLst>
            <pc:docMk/>
            <pc:sldMk cId="3161207435" sldId="340"/>
            <ac:picMk id="37" creationId="{DC42EDE9-24D7-3354-F940-9A0100938E10}"/>
          </ac:picMkLst>
        </pc:picChg>
        <pc:picChg chg="add mod">
          <ac:chgData name="bo David" userId="1750e1465650e3b5" providerId="LiveId" clId="{4012C015-0D40-457C-B8DA-AF9751F837BD}" dt="2023-05-17T16:17:41.059" v="1567" actId="14100"/>
          <ac:picMkLst>
            <pc:docMk/>
            <pc:sldMk cId="3161207435" sldId="340"/>
            <ac:picMk id="38" creationId="{01A61EE3-3286-748B-CDD8-0A614AA2803A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4:15:13.046" v="1073"/>
        <pc:sldMkLst>
          <pc:docMk/>
          <pc:sldMk cId="4116378638" sldId="341"/>
        </pc:sldMkLst>
        <pc:spChg chg="add del mod">
          <ac:chgData name="bo David" userId="1750e1465650e3b5" providerId="LiveId" clId="{4012C015-0D40-457C-B8DA-AF9751F837BD}" dt="2023-05-17T14:03:24.237" v="984" actId="21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4012C015-0D40-457C-B8DA-AF9751F837BD}" dt="2023-05-17T14:04:03.598" v="990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2" creationId="{E10140F8-42D5-686D-8002-BFA146B9FF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7" creationId="{437F575E-806A-1D83-FCCD-4F89935903D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8" creationId="{2F4904F4-E931-E342-88C0-4059B15D55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9" creationId="{03F6CAD7-8DF0-BD97-95A2-4D168BC61F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0" creationId="{2C946546-0EB5-BEE6-3099-64E2318292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1" creationId="{B1D964E2-121D-95AA-56D1-9F53FBF62355}"/>
          </ac:spMkLst>
        </pc:spChg>
        <pc:spChg chg="mod">
          <ac:chgData name="bo David" userId="1750e1465650e3b5" providerId="LiveId" clId="{4012C015-0D40-457C-B8DA-AF9751F837BD}" dt="2023-05-17T14:05:05.120" v="1010" actId="21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6" creationId="{1D4AC557-677A-9734-5788-13281C48C9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7" creationId="{717AB826-8C86-8963-6E6A-5A7F552885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8" creationId="{D0CEDACF-AA77-D978-E6E3-485556FA3EC5}"/>
          </ac:spMkLst>
        </pc:spChg>
        <pc:spChg chg="add del mod">
          <ac:chgData name="bo David" userId="1750e1465650e3b5" providerId="LiveId" clId="{4012C015-0D40-457C-B8DA-AF9751F837BD}" dt="2023-05-17T14:05:02.717" v="1008" actId="22"/>
          <ac:spMkLst>
            <pc:docMk/>
            <pc:sldMk cId="4116378638" sldId="341"/>
            <ac:spMk id="31" creationId="{E1E54CAF-0F2F-A310-A890-1DDA6201F750}"/>
          </ac:spMkLst>
        </pc:spChg>
        <pc:spChg chg="add del">
          <ac:chgData name="bo David" userId="1750e1465650e3b5" providerId="LiveId" clId="{4012C015-0D40-457C-B8DA-AF9751F837BD}" dt="2023-05-17T14:05:14.044" v="1022" actId="22"/>
          <ac:spMkLst>
            <pc:docMk/>
            <pc:sldMk cId="4116378638" sldId="341"/>
            <ac:spMk id="33" creationId="{BEF7D884-EF2D-2BF6-005E-BA2975E981CF}"/>
          </ac:spMkLst>
        </pc:spChg>
        <pc:spChg chg="add mod">
          <ac:chgData name="bo David" userId="1750e1465650e3b5" providerId="LiveId" clId="{4012C015-0D40-457C-B8DA-AF9751F837BD}" dt="2023-05-17T14:05:39.908" v="1027" actId="11"/>
          <ac:spMkLst>
            <pc:docMk/>
            <pc:sldMk cId="4116378638" sldId="341"/>
            <ac:spMk id="35" creationId="{8FFB1F2C-EE36-CA64-F410-1E5A990E92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5" creationId="{50522721-FB32-1768-AF5E-F95C57D5AB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6" creationId="{8C5CDE7C-09AA-B200-D295-3F4F82937754}"/>
          </ac:grpSpMkLst>
        </pc:grpChg>
        <pc:picChg chg="add del mod ord">
          <ac:chgData name="bo David" userId="1750e1465650e3b5" providerId="LiveId" clId="{4012C015-0D40-457C-B8DA-AF9751F837BD}" dt="2023-05-17T14:03:01.899" v="980" actId="478"/>
          <ac:picMkLst>
            <pc:docMk/>
            <pc:sldMk cId="4116378638" sldId="341"/>
            <ac:picMk id="4" creationId="{353FA63F-EB9B-3658-4B0E-BC1E884872F2}"/>
          </ac:picMkLst>
        </pc:picChg>
        <pc:picChg chg="add mod">
          <ac:chgData name="bo David" userId="1750e1465650e3b5" providerId="LiveId" clId="{4012C015-0D40-457C-B8DA-AF9751F837BD}" dt="2023-05-17T14:08:49.919" v="1046" actId="1076"/>
          <ac:picMkLst>
            <pc:docMk/>
            <pc:sldMk cId="4116378638" sldId="341"/>
            <ac:picMk id="6" creationId="{9ABD2568-206C-460F-1DF8-DB53FEB855FA}"/>
          </ac:picMkLst>
        </pc:picChg>
        <pc:picChg chg="mod">
          <ac:chgData name="bo David" userId="1750e1465650e3b5" providerId="LiveId" clId="{4012C015-0D40-457C-B8DA-AF9751F837BD}" dt="2023-05-17T14:08:54.736" v="1048" actId="1076"/>
          <ac:picMkLst>
            <pc:docMk/>
            <pc:sldMk cId="4116378638" sldId="341"/>
            <ac:picMk id="11" creationId="{6A83C665-02C1-C0D8-3F30-DF5DA8BB576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29" creationId="{60C15147-C926-9C03-6909-AE76AD7809C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30" creationId="{D9F7B01E-3004-1CF0-AB80-0BFB904F77A3}"/>
          </ac:picMkLst>
        </pc:picChg>
      </pc:sldChg>
      <pc:sldChg chg="modSp mod modAnim modNotes">
        <pc:chgData name="bo David" userId="1750e1465650e3b5" providerId="LiveId" clId="{4012C015-0D40-457C-B8DA-AF9751F837BD}" dt="2023-05-17T13:29:52.302" v="820" actId="1076"/>
        <pc:sldMkLst>
          <pc:docMk/>
          <pc:sldMk cId="3480232447" sldId="34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" creationId="{7A279050-BBE7-7798-AAE9-E90A5B4AB0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5" creationId="{2C863F6D-0169-D227-CC70-F00F0AC04B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6" creationId="{7224DA1B-74D2-AB5D-D8EF-E37ABBF4D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7" creationId="{DFAA9A7F-0F7F-AF96-A9CF-3E03CBF57F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8" creationId="{FFA9857F-133D-A1A4-73D5-000E78CFE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2" creationId="{9E727B2B-9687-B3E0-F432-82C1E6BC40E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3" creationId="{7AD0C7AC-9EB4-1027-693A-668C3CF6D4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4" creationId="{1AB50504-693E-76B5-9F19-8900F508E2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0" creationId="{F1A66AD0-0728-8007-E905-1F3F6B22A5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1" creationId="{686D84E1-ADE0-E365-EEBE-878ADB8191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2" creationId="{43A1DAA5-62CA-AF47-7FEC-E9A3A7583B04}"/>
          </ac:spMkLst>
        </pc:spChg>
        <pc:spChg chg="mod">
          <ac:chgData name="bo David" userId="1750e1465650e3b5" providerId="LiveId" clId="{4012C015-0D40-457C-B8DA-AF9751F837BD}" dt="2023-05-17T13:29:52.302" v="820" actId="1076"/>
          <ac:spMkLst>
            <pc:docMk/>
            <pc:sldMk cId="3480232447" sldId="342"/>
            <ac:spMk id="43" creationId="{D034AD96-22B4-076D-320E-5C24A614CD9F}"/>
          </ac:spMkLst>
        </pc:spChg>
        <pc:spChg chg="mod">
          <ac:chgData name="bo David" userId="1750e1465650e3b5" providerId="LiveId" clId="{4012C015-0D40-457C-B8DA-AF9751F837BD}" dt="2023-05-17T13:29:06.598" v="805" actId="1076"/>
          <ac:spMkLst>
            <pc:docMk/>
            <pc:sldMk cId="3480232447" sldId="342"/>
            <ac:spMk id="45" creationId="{C95017D7-43E4-40E5-C602-64D7FD4CD12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2" creationId="{70389273-A6D1-64A1-F1FD-7AE968869F3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" creationId="{33867DB9-8B7A-1F9E-1214-497E65651A4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1" creationId="{963FEB23-5C4F-596F-1AE0-DA2E49953D5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9" creationId="{3989A2A6-5A97-75FA-5670-8A878DC4292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10" creationId="{0190BEB0-6C5B-B4FD-BACA-9A6A3BB19C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6" creationId="{46B596BA-7732-75BA-652E-356DEB17AB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7" creationId="{9060D60B-5CBB-0E4C-DB95-05D87891229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9" creationId="{9AF2C49E-58A1-56F9-14B9-7C88D50BCE6F}"/>
          </ac:picMkLst>
        </pc:picChg>
      </pc:sldChg>
      <pc:sldChg chg="addSp delSp modSp mod modAnim modNotes">
        <pc:chgData name="bo David" userId="1750e1465650e3b5" providerId="LiveId" clId="{4012C015-0D40-457C-B8DA-AF9751F837BD}" dt="2023-05-17T13:18:34.537" v="612" actId="21"/>
        <pc:sldMkLst>
          <pc:docMk/>
          <pc:sldMk cId="4161112216" sldId="34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4" creationId="{857A1D75-8B0A-493C-E7E0-103F7B40FC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5" creationId="{E44CC78E-37A9-E294-EE94-1363537E13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6" creationId="{B5E7D29F-E42B-D7F6-B037-48EA31E40A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7" creationId="{48F38489-8E8B-0389-EF18-760594D0F2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8" creationId="{A5981BE7-D8F3-C127-9ABD-C71438DD8C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1" creationId="{388E0E0F-3C11-4A88-3293-509AC8F93C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2" creationId="{1ADB4371-33C7-7D9C-7C98-60D4E7009E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2" creationId="{AABC3088-11C3-2F63-2CA2-75FE5BC193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3" creationId="{CA281249-CF58-92B2-EA5F-A3D900E5CABB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2" creationId="{58000FE9-883E-0F2E-286A-AA205403472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3" creationId="{9BAC061D-5053-A89B-AB30-2909FF42DAC2}"/>
          </ac:grpSpMkLst>
        </pc:grpChg>
        <pc:picChg chg="add del mod">
          <ac:chgData name="bo David" userId="1750e1465650e3b5" providerId="LiveId" clId="{4012C015-0D40-457C-B8DA-AF9751F837BD}" dt="2023-05-17T13:17:43.243" v="602"/>
          <ac:picMkLst>
            <pc:docMk/>
            <pc:sldMk cId="4161112216" sldId="343"/>
            <ac:picMk id="9" creationId="{CF38E184-C656-384B-0B8E-B7706381441E}"/>
          </ac:picMkLst>
        </pc:picChg>
        <pc:picChg chg="add del mod">
          <ac:chgData name="bo David" userId="1750e1465650e3b5" providerId="LiveId" clId="{4012C015-0D40-457C-B8DA-AF9751F837BD}" dt="2023-05-17T13:18:34.537" v="612" actId="21"/>
          <ac:picMkLst>
            <pc:docMk/>
            <pc:sldMk cId="4161112216" sldId="343"/>
            <ac:picMk id="13" creationId="{7DDC344D-2308-1A61-E63F-C5907110CAA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61112216" sldId="343"/>
            <ac:picMk id="31" creationId="{23F3AAE4-8681-07B8-6B33-DED6AE68B2C2}"/>
          </ac:picMkLst>
        </pc:pic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415213144" sldId="34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4" creationId="{41B2D81F-7ADE-B1FD-77C9-AD4A23D9BA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5" creationId="{E0B98A98-8097-027D-0DC5-9816B10E33A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6" creationId="{8D15E8D1-05E0-F6D3-4B42-C5D2CB48F8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7" creationId="{FC7C6EC1-8F10-E657-8E9B-A38DC869D2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8" creationId="{D3D08FD0-74C2-AC21-3F88-F440AD9B88E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9" creationId="{2138DD9C-849A-FA43-B508-43D022E75C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0" creationId="{0AB96FFD-65E2-4739-642D-88F991C69CCC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2" creationId="{16957315-CDAF-F421-48E8-58BFADA6AB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3" creationId="{D72DDDBC-A96A-A3F6-E8DA-F72001F59C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4" creationId="{F0E0E850-43A4-01BA-732F-0C745E6296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5" creationId="{48879A27-DEA9-86EF-081A-09999D83A7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6" creationId="{F647BD72-8424-96B6-AED9-7F22F1F516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7" creationId="{3A1E5AA0-5BAC-D88C-430A-2E17F7BF7A74}"/>
          </ac:spMkLst>
        </pc:spChg>
        <pc:spChg chg="add del">
          <ac:chgData name="bo David" userId="1750e1465650e3b5" providerId="LiveId" clId="{4012C015-0D40-457C-B8DA-AF9751F837BD}" dt="2023-05-16T17:20:09.601" v="50" actId="478"/>
          <ac:spMkLst>
            <pc:docMk/>
            <pc:sldMk cId="415213144" sldId="344"/>
            <ac:spMk id="19" creationId="{4B84DFCA-1E85-5D9E-0FC2-D3CF33A80481}"/>
          </ac:spMkLst>
        </pc:spChg>
        <pc:spChg chg="add del">
          <ac:chgData name="bo David" userId="1750e1465650e3b5" providerId="LiveId" clId="{4012C015-0D40-457C-B8DA-AF9751F837BD}" dt="2023-05-16T17:20:28.014" v="68" actId="478"/>
          <ac:spMkLst>
            <pc:docMk/>
            <pc:sldMk cId="415213144" sldId="344"/>
            <ac:spMk id="21" creationId="{0EABF089-8450-1B77-76E6-8862D54E2C3F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22" creationId="{7223EDEF-CC71-3B29-4FE9-6C1872CFEE3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3" creationId="{E6FBCD9A-55C3-1A25-C0CC-8490E7B85A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4" creationId="{C1DAB614-A4FF-52DE-ED7B-F00C41B803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5" creationId="{9F81761A-346E-61C3-8976-06697BCCDCD8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2" creationId="{605CCF4A-8CEF-437E-0FA1-552ECA0A603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3" creationId="{4EEC03DE-8693-359B-D586-6625070E4DC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5213144" sldId="344"/>
            <ac:picMk id="32" creationId="{04F8C235-5116-EDB1-1143-C4D33AC8D39E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6:55:18.903" v="1748" actId="1076"/>
        <pc:sldMkLst>
          <pc:docMk/>
          <pc:sldMk cId="2614505606" sldId="345"/>
        </pc:sldMkLst>
        <pc:spChg chg="add del mod">
          <ac:chgData name="bo David" userId="1750e1465650e3b5" providerId="LiveId" clId="{4012C015-0D40-457C-B8DA-AF9751F837BD}" dt="2023-05-17T16:27:42.869" v="1633" actId="478"/>
          <ac:spMkLst>
            <pc:docMk/>
            <pc:sldMk cId="2614505606" sldId="345"/>
            <ac:spMk id="2" creationId="{185BB801-67EB-B015-C6D1-297310DA6B2B}"/>
          </ac:spMkLst>
        </pc:spChg>
        <pc:spChg chg="add del mod">
          <ac:chgData name="bo David" userId="1750e1465650e3b5" providerId="LiveId" clId="{4012C015-0D40-457C-B8DA-AF9751F837BD}" dt="2023-05-17T16:27:41.841" v="1632" actId="478"/>
          <ac:spMkLst>
            <pc:docMk/>
            <pc:sldMk cId="2614505606" sldId="345"/>
            <ac:spMk id="3" creationId="{D8048F68-DFE0-6B0F-8096-B3A20648698E}"/>
          </ac:spMkLst>
        </pc:spChg>
        <pc:spChg chg="del mod">
          <ac:chgData name="bo David" userId="1750e1465650e3b5" providerId="LiveId" clId="{4012C015-0D40-457C-B8DA-AF9751F837BD}" dt="2023-05-17T16:24:06.127" v="1570" actId="478"/>
          <ac:spMkLst>
            <pc:docMk/>
            <pc:sldMk cId="2614505606" sldId="345"/>
            <ac:spMk id="7" creationId="{890D77CC-6031-7B64-7F34-7586BE008197}"/>
          </ac:spMkLst>
        </pc:spChg>
        <pc:spChg chg="mod">
          <ac:chgData name="bo David" userId="1750e1465650e3b5" providerId="LiveId" clId="{4012C015-0D40-457C-B8DA-AF9751F837BD}" dt="2023-05-17T14:15:30.326" v="1075" actId="2057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4012C015-0D40-457C-B8DA-AF9751F837BD}" dt="2023-05-17T14:51:45.300" v="1466" actId="1076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4012C015-0D40-457C-B8DA-AF9751F837BD}" dt="2023-05-17T16:41:36.281" v="1666" actId="1076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4012C015-0D40-457C-B8DA-AF9751F837BD}" dt="2023-05-17T16:41:40.986" v="1667" actId="1076"/>
          <ac:spMkLst>
            <pc:docMk/>
            <pc:sldMk cId="2614505606" sldId="345"/>
            <ac:spMk id="18" creationId="{CCE8084F-44D1-DEC0-2A98-B81EB77F1F55}"/>
          </ac:spMkLst>
        </pc:spChg>
        <pc:spChg chg="del mod">
          <ac:chgData name="bo David" userId="1750e1465650e3b5" providerId="LiveId" clId="{4012C015-0D40-457C-B8DA-AF9751F837BD}" dt="2023-05-16T17:48:10.661" v="384" actId="478"/>
          <ac:spMkLst>
            <pc:docMk/>
            <pc:sldMk cId="2614505606" sldId="345"/>
            <ac:spMk id="19" creationId="{5A3B1314-ABD5-6767-9776-2E33C3FCB07A}"/>
          </ac:spMkLst>
        </pc:spChg>
        <pc:spChg chg="del">
          <ac:chgData name="bo David" userId="1750e1465650e3b5" providerId="LiveId" clId="{4012C015-0D40-457C-B8DA-AF9751F837BD}" dt="2023-05-16T17:48:15.851" v="385" actId="478"/>
          <ac:spMkLst>
            <pc:docMk/>
            <pc:sldMk cId="2614505606" sldId="345"/>
            <ac:spMk id="29" creationId="{6B3AC036-89EA-63F9-CC8C-9066B287B4AC}"/>
          </ac:spMkLst>
        </pc:spChg>
        <pc:spChg chg="mod">
          <ac:chgData name="bo David" userId="1750e1465650e3b5" providerId="LiveId" clId="{4012C015-0D40-457C-B8DA-AF9751F837BD}" dt="2023-05-17T16:40:14.002" v="1650" actId="1076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4012C015-0D40-457C-B8DA-AF9751F837BD}" dt="2023-05-17T16:40:22.642" v="1651" actId="1076"/>
          <ac:spMkLst>
            <pc:docMk/>
            <pc:sldMk cId="2614505606" sldId="345"/>
            <ac:spMk id="32" creationId="{7570E953-D0FE-82AE-A253-57087AA1A5E6}"/>
          </ac:spMkLst>
        </pc:spChg>
        <pc:spChg chg="add del 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4" creationId="{85507BD0-5D61-08B6-A981-99731CC0BE81}"/>
          </ac:spMkLst>
        </pc:spChg>
        <pc:spChg chg="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37" creationId="{6AA6F660-9FFD-3044-0CBD-D220778C434C}"/>
          </ac:spMkLst>
        </pc:spChg>
        <pc:spChg chg="del mod">
          <ac:chgData name="bo David" userId="1750e1465650e3b5" providerId="LiveId" clId="{4012C015-0D40-457C-B8DA-AF9751F837BD}" dt="2023-05-17T16:24:10.421" v="1571" actId="478"/>
          <ac:spMkLst>
            <pc:docMk/>
            <pc:sldMk cId="2614505606" sldId="345"/>
            <ac:spMk id="38" creationId="{140C3CFC-34B2-DFCF-36F9-5DD6DF1CC6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43" creationId="{BA05CE9B-E244-2AF9-8EB4-D6574C073B25}"/>
          </ac:spMkLst>
        </pc:spChg>
        <pc:spChg chg="del mod topLvl">
          <ac:chgData name="bo David" userId="1750e1465650e3b5" providerId="LiveId" clId="{4012C015-0D40-457C-B8DA-AF9751F837BD}" dt="2023-05-17T16:42:21.320" v="1678" actId="478"/>
          <ac:spMkLst>
            <pc:docMk/>
            <pc:sldMk cId="2614505606" sldId="345"/>
            <ac:spMk id="48" creationId="{C9275BBE-B280-E601-0767-72741E4B7111}"/>
          </ac:spMkLst>
        </pc:spChg>
        <pc:spChg chg="del mod topLvl">
          <ac:chgData name="bo David" userId="1750e1465650e3b5" providerId="LiveId" clId="{4012C015-0D40-457C-B8DA-AF9751F837BD}" dt="2023-05-17T16:42:34.104" v="1684"/>
          <ac:spMkLst>
            <pc:docMk/>
            <pc:sldMk cId="2614505606" sldId="345"/>
            <ac:spMk id="49" creationId="{9FF4D8AB-6301-C392-A2B6-6DFC90DE5A7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4012C015-0D40-457C-B8DA-AF9751F837BD}" dt="2023-05-17T16:42:23.256" v="1679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4012C015-0D40-457C-B8DA-AF9751F837BD}" dt="2023-05-17T16:42:41.746" v="1688" actId="2057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9" creationId="{8627BEFB-7FC9-7014-238C-529D00C424A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10" creationId="{CB475C63-84C2-4B89-8806-4C218EAE03AA}"/>
          </ac:grpSpMkLst>
        </pc:grpChg>
        <pc:grpChg chg="add del mod">
          <ac:chgData name="bo David" userId="1750e1465650e3b5" providerId="LiveId" clId="{4012C015-0D40-457C-B8DA-AF9751F837BD}" dt="2023-05-17T16:43:13.714" v="1695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4012C015-0D40-457C-B8DA-AF9751F837BD}" dt="2023-05-17T16:42:44.426" v="1689" actId="1076"/>
          <ac:grpSpMkLst>
            <pc:docMk/>
            <pc:sldMk cId="2614505606" sldId="345"/>
            <ac:grpSpMk id="30" creationId="{0A2F3B80-FC39-1A89-3852-A1B6A016CA4E}"/>
          </ac:grpSpMkLst>
        </pc:grpChg>
        <pc:grpChg chg="add del mod">
          <ac:chgData name="bo David" userId="1750e1465650e3b5" providerId="LiveId" clId="{4012C015-0D40-457C-B8DA-AF9751F837BD}" dt="2023-05-17T16:43:18.306" v="1696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4012C015-0D40-457C-B8DA-AF9751F837BD}" dt="2023-05-17T16:55:06.234" v="1744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4012C015-0D40-457C-B8DA-AF9751F837BD}" dt="2023-05-17T16:55:12.202" v="1746" actId="1076"/>
          <ac:grpSpMkLst>
            <pc:docMk/>
            <pc:sldMk cId="2614505606" sldId="345"/>
            <ac:grpSpMk id="45" creationId="{5DA0A73A-18A9-E4BF-C0D9-F8965CA37DA8}"/>
          </ac:grpSpMkLst>
        </pc:grpChg>
        <pc:grpChg chg="add del mod">
          <ac:chgData name="bo David" userId="1750e1465650e3b5" providerId="LiveId" clId="{4012C015-0D40-457C-B8DA-AF9751F837BD}" dt="2023-05-17T16:42:21.320" v="1678" actId="478"/>
          <ac:grpSpMkLst>
            <pc:docMk/>
            <pc:sldMk cId="2614505606" sldId="345"/>
            <ac:grpSpMk id="47" creationId="{D38B4EFB-94E6-D2B0-517A-8790D14EC77B}"/>
          </ac:grpSpMkLst>
        </pc:grpChg>
        <pc:grpChg chg="add mod">
          <ac:chgData name="bo David" userId="1750e1465650e3b5" providerId="LiveId" clId="{4012C015-0D40-457C-B8DA-AF9751F837BD}" dt="2023-05-17T16:42:36.329" v="1686" actId="1076"/>
          <ac:grpSpMkLst>
            <pc:docMk/>
            <pc:sldMk cId="2614505606" sldId="345"/>
            <ac:grpSpMk id="92" creationId="{C0AAF9C8-7C6F-C326-4E35-F2CD89A31A5F}"/>
          </ac:grpSpMkLst>
        </pc:grpChg>
        <pc:picChg chg="del mod">
          <ac:chgData name="bo David" userId="1750e1465650e3b5" providerId="LiveId" clId="{4012C015-0D40-457C-B8DA-AF9751F837BD}" dt="2023-05-17T16:46:56.327" v="1698" actId="478"/>
          <ac:picMkLst>
            <pc:docMk/>
            <pc:sldMk cId="2614505606" sldId="345"/>
            <ac:picMk id="20" creationId="{8A5E4B77-6DB5-F391-6766-CB20A3E15694}"/>
          </ac:picMkLst>
        </pc:picChg>
        <pc:picChg chg="del mod">
          <ac:chgData name="bo David" userId="1750e1465650e3b5" providerId="LiveId" clId="{4012C015-0D40-457C-B8DA-AF9751F837BD}" dt="2023-05-17T16:52:40.659" v="1719" actId="478"/>
          <ac:picMkLst>
            <pc:docMk/>
            <pc:sldMk cId="2614505606" sldId="345"/>
            <ac:picMk id="21" creationId="{1E3AEB94-710C-F739-30E6-ECDFA53DB0B3}"/>
          </ac:picMkLst>
        </pc:picChg>
        <pc:picChg chg="mod">
          <ac:chgData name="bo David" userId="1750e1465650e3b5" providerId="LiveId" clId="{4012C015-0D40-457C-B8DA-AF9751F837BD}" dt="2023-05-17T16:55:02.755" v="1743" actId="1076"/>
          <ac:picMkLst>
            <pc:docMk/>
            <pc:sldMk cId="2614505606" sldId="345"/>
            <ac:picMk id="22" creationId="{D251C00C-90C6-2434-D434-D0481C4DFDCB}"/>
          </ac:picMkLst>
        </pc:picChg>
        <pc:picChg chg="del mod">
          <ac:chgData name="bo David" userId="1750e1465650e3b5" providerId="LiveId" clId="{4012C015-0D40-457C-B8DA-AF9751F837BD}" dt="2023-05-17T16:54:40.196" v="1734" actId="478"/>
          <ac:picMkLst>
            <pc:docMk/>
            <pc:sldMk cId="2614505606" sldId="345"/>
            <ac:picMk id="23" creationId="{CA697276-226A-EEFA-1AF8-1E15A1F4C7D1}"/>
          </ac:picMkLst>
        </pc:picChg>
        <pc:picChg chg="del mod">
          <ac:chgData name="bo David" userId="1750e1465650e3b5" providerId="LiveId" clId="{4012C015-0D40-457C-B8DA-AF9751F837BD}" dt="2023-05-17T16:53:28.999" v="1721" actId="478"/>
          <ac:picMkLst>
            <pc:docMk/>
            <pc:sldMk cId="2614505606" sldId="345"/>
            <ac:picMk id="24" creationId="{F61D5C0B-4BA4-71CF-C043-F5F06716B4B9}"/>
          </ac:picMkLst>
        </pc:picChg>
        <pc:picChg chg="add mod">
          <ac:chgData name="bo David" userId="1750e1465650e3b5" providerId="LiveId" clId="{4012C015-0D40-457C-B8DA-AF9751F837BD}" dt="2023-05-17T16:54:52.523" v="1739" actId="1076"/>
          <ac:picMkLst>
            <pc:docMk/>
            <pc:sldMk cId="2614505606" sldId="345"/>
            <ac:picMk id="41" creationId="{0FA4A042-9328-878E-4883-B5BBE6CC0AE3}"/>
          </ac:picMkLst>
        </pc:picChg>
        <pc:picChg chg="add del mod">
          <ac:chgData name="bo David" userId="1750e1465650e3b5" providerId="LiveId" clId="{4012C015-0D40-457C-B8DA-AF9751F837BD}" dt="2023-05-17T16:47:56.715" v="1700" actId="478"/>
          <ac:picMkLst>
            <pc:docMk/>
            <pc:sldMk cId="2614505606" sldId="345"/>
            <ac:picMk id="97" creationId="{9B8E47C4-B26D-E901-7FFD-58890B673992}"/>
          </ac:picMkLst>
        </pc:picChg>
        <pc:picChg chg="add mod">
          <ac:chgData name="bo David" userId="1750e1465650e3b5" providerId="LiveId" clId="{4012C015-0D40-457C-B8DA-AF9751F837BD}" dt="2023-05-17T16:48:18.874" v="1711" actId="1076"/>
          <ac:picMkLst>
            <pc:docMk/>
            <pc:sldMk cId="2614505606" sldId="345"/>
            <ac:picMk id="99" creationId="{1B19187B-787F-B465-09D0-11FEB54C79E2}"/>
          </ac:picMkLst>
        </pc:picChg>
        <pc:picChg chg="add mod">
          <ac:chgData name="bo David" userId="1750e1465650e3b5" providerId="LiveId" clId="{4012C015-0D40-457C-B8DA-AF9751F837BD}" dt="2023-05-17T16:55:18.903" v="1748" actId="1076"/>
          <ac:picMkLst>
            <pc:docMk/>
            <pc:sldMk cId="2614505606" sldId="345"/>
            <ac:picMk id="101" creationId="{AB60AD5B-D509-79C2-0C4C-98007C30CA23}"/>
          </ac:picMkLst>
        </pc:picChg>
        <pc:picChg chg="add mod">
          <ac:chgData name="bo David" userId="1750e1465650e3b5" providerId="LiveId" clId="{4012C015-0D40-457C-B8DA-AF9751F837BD}" dt="2023-05-17T16:53:46.322" v="1729" actId="1076"/>
          <ac:picMkLst>
            <pc:docMk/>
            <pc:sldMk cId="2614505606" sldId="345"/>
            <ac:picMk id="103" creationId="{3D9FCFDA-E85B-B174-B5AA-67D1C41310FF}"/>
          </ac:picMkLst>
        </pc:picChg>
        <pc:picChg chg="add mod">
          <ac:chgData name="bo David" userId="1750e1465650e3b5" providerId="LiveId" clId="{4012C015-0D40-457C-B8DA-AF9751F837BD}" dt="2023-05-17T16:55:08.474" v="1745" actId="1076"/>
          <ac:picMkLst>
            <pc:docMk/>
            <pc:sldMk cId="2614505606" sldId="345"/>
            <ac:picMk id="105" creationId="{B5A338E2-454A-DC98-9D91-F7B1497DDFE7}"/>
          </ac:picMkLst>
        </pc:pic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5" creationId="{2A8C17E5-1246-4DB5-5E02-37AC183B1455}"/>
          </ac:cxnSpMkLst>
        </pc:cxn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modSp mod modAnim modNotes">
        <pc:chgData name="bo David" userId="1750e1465650e3b5" providerId="LiveId" clId="{4012C015-0D40-457C-B8DA-AF9751F837BD}" dt="2023-05-17T16:57:03.282" v="1763" actId="1076"/>
        <pc:sldMkLst>
          <pc:docMk/>
          <pc:sldMk cId="919272476" sldId="346"/>
        </pc:sldMkLst>
        <pc:spChg chg="mod">
          <ac:chgData name="bo David" userId="1750e1465650e3b5" providerId="LiveId" clId="{4012C015-0D40-457C-B8DA-AF9751F837BD}" dt="2023-05-17T16:56:29.586" v="1757" actId="1076"/>
          <ac:spMkLst>
            <pc:docMk/>
            <pc:sldMk cId="919272476" sldId="346"/>
            <ac:spMk id="2" creationId="{2789A309-6CAB-A4C3-F5FB-3E0BF0034EE4}"/>
          </ac:spMkLst>
        </pc:spChg>
        <pc:spChg chg="mod">
          <ac:chgData name="bo David" userId="1750e1465650e3b5" providerId="LiveId" clId="{4012C015-0D40-457C-B8DA-AF9751F837BD}" dt="2023-05-17T16:56:17.254" v="1755" actId="108"/>
          <ac:spMkLst>
            <pc:docMk/>
            <pc:sldMk cId="919272476" sldId="346"/>
            <ac:spMk id="3" creationId="{C573B879-C585-9A4B-E885-B3EE56B715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4" creationId="{E3BD548F-C73A-1BC8-6A32-FF46510FBB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5" creationId="{674AB757-9182-C735-7F77-64CEAE8E1F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9" creationId="{101DE893-20E2-C6E7-F3D4-BF1BFCAD008B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6" creationId="{0DD33903-6F40-C96D-4C85-93346E980A6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7" creationId="{F9035180-577F-6D73-C975-38ED06567FE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8" creationId="{A839EE33-4AD1-0588-4D37-0D07D95E2870}"/>
          </ac:picMkLst>
        </pc:picChg>
        <pc:picChg chg="add mod">
          <ac:chgData name="bo David" userId="1750e1465650e3b5" providerId="LiveId" clId="{4012C015-0D40-457C-B8DA-AF9751F837BD}" dt="2023-05-17T16:57:03.282" v="1763" actId="1076"/>
          <ac:picMkLst>
            <pc:docMk/>
            <pc:sldMk cId="919272476" sldId="346"/>
            <ac:picMk id="10" creationId="{7C58A5D8-DE39-82A4-8406-61DF11EBF280}"/>
          </ac:picMkLst>
        </pc:picChg>
      </pc:sldChg>
      <pc:sldChg chg="addSp delSp modSp new mod setBg delAnim modAnim">
        <pc:chgData name="bo David" userId="1750e1465650e3b5" providerId="LiveId" clId="{4012C015-0D40-457C-B8DA-AF9751F837BD}" dt="2023-05-17T16:13:57.166" v="1550" actId="20577"/>
        <pc:sldMkLst>
          <pc:docMk/>
          <pc:sldMk cId="678637688" sldId="347"/>
        </pc:sldMkLst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7" creationId="{7BDAC5B6-20CE-447F-8BA1-F2274AC7AE5B}"/>
          </ac:spMkLst>
        </pc:spChg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9" creationId="{D1D22B31-BF8F-446B-9009-8A251FB177CB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1" creationId="{C7F55EAC-550A-4BDD-9099-3F20B8FA0EBC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2" creationId="{DC4F5A5F-493F-49AE-89B6-D5AF5EBC8B0E}"/>
          </ac:spMkLst>
        </pc:spChg>
        <pc:spChg chg="mod">
          <ac:chgData name="bo David" userId="1750e1465650e3b5" providerId="LiveId" clId="{4012C015-0D40-457C-B8DA-AF9751F837BD}" dt="2023-05-17T14:51:51.411" v="1468" actId="20577"/>
          <ac:spMkLst>
            <pc:docMk/>
            <pc:sldMk cId="678637688" sldId="347"/>
            <ac:spMk id="13" creationId="{5027D9EB-F2EA-DA8F-993A-C45B1A35B948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4" creationId="{6DF94BC4-6213-7348-F65B-8B34188B15C0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5" creationId="{0490FE5C-E43A-23EF-8EB5-C7D61F4F0BB4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6" creationId="{A834341E-03CB-9CA4-DF36-1E51FE484172}"/>
          </ac:spMkLst>
        </pc:spChg>
        <pc:spChg chg="add mod">
          <ac:chgData name="bo David" userId="1750e1465650e3b5" providerId="LiveId" clId="{4012C015-0D40-457C-B8DA-AF9751F837BD}" dt="2023-05-17T16:13:56.527" v="1549" actId="20577"/>
          <ac:spMkLst>
            <pc:docMk/>
            <pc:sldMk cId="678637688" sldId="347"/>
            <ac:spMk id="17" creationId="{9ED68231-8CD7-0B4C-A696-27C4416176C7}"/>
          </ac:spMkLst>
        </pc:spChg>
        <pc:spChg chg="add mod">
          <ac:chgData name="bo David" userId="1750e1465650e3b5" providerId="LiveId" clId="{4012C015-0D40-457C-B8DA-AF9751F837BD}" dt="2023-05-17T14:42:18.622" v="1388" actId="1076"/>
          <ac:spMkLst>
            <pc:docMk/>
            <pc:sldMk cId="678637688" sldId="347"/>
            <ac:spMk id="21" creationId="{4F80E73F-80D9-A41A-D497-5FCFE60609D6}"/>
          </ac:spMkLst>
        </pc:spChg>
        <pc:spChg chg="add mod">
          <ac:chgData name="bo David" userId="1750e1465650e3b5" providerId="LiveId" clId="{4012C015-0D40-457C-B8DA-AF9751F837BD}" dt="2023-05-17T14:42:27.780" v="1389" actId="1076"/>
          <ac:spMkLst>
            <pc:docMk/>
            <pc:sldMk cId="678637688" sldId="347"/>
            <ac:spMk id="25" creationId="{73FAEEB9-B629-8824-175C-F0AEDC293FC9}"/>
          </ac:spMkLst>
        </pc:spChg>
        <pc:spChg chg="add mod">
          <ac:chgData name="bo David" userId="1750e1465650e3b5" providerId="LiveId" clId="{4012C015-0D40-457C-B8DA-AF9751F837BD}" dt="2023-05-17T14:42:40.109" v="1390" actId="1076"/>
          <ac:spMkLst>
            <pc:docMk/>
            <pc:sldMk cId="678637688" sldId="347"/>
            <ac:spMk id="29" creationId="{7ED6393B-BF9F-73E7-080C-4322888C9000}"/>
          </ac:spMkLst>
        </pc:spChg>
        <pc:spChg chg="add mod">
          <ac:chgData name="bo David" userId="1750e1465650e3b5" providerId="LiveId" clId="{4012C015-0D40-457C-B8DA-AF9751F837BD}" dt="2023-05-17T14:42:44.796" v="1391" actId="1076"/>
          <ac:spMkLst>
            <pc:docMk/>
            <pc:sldMk cId="678637688" sldId="347"/>
            <ac:spMk id="35" creationId="{EC955195-4104-9AC7-3E97-197713914243}"/>
          </ac:spMkLst>
        </pc:spChg>
        <pc:spChg chg="add mod">
          <ac:chgData name="bo David" userId="1750e1465650e3b5" providerId="LiveId" clId="{4012C015-0D40-457C-B8DA-AF9751F837BD}" dt="2023-05-17T14:49:11.694" v="1449" actId="1076"/>
          <ac:spMkLst>
            <pc:docMk/>
            <pc:sldMk cId="678637688" sldId="347"/>
            <ac:spMk id="42" creationId="{22A35798-30FB-3826-3972-13D17BEFEC14}"/>
          </ac:spMkLst>
        </pc:spChg>
        <pc:spChg chg="add mod">
          <ac:chgData name="bo David" userId="1750e1465650e3b5" providerId="LiveId" clId="{4012C015-0D40-457C-B8DA-AF9751F837BD}" dt="2023-05-17T14:49:15.733" v="1450" actId="1076"/>
          <ac:spMkLst>
            <pc:docMk/>
            <pc:sldMk cId="678637688" sldId="347"/>
            <ac:spMk id="48" creationId="{1EE49FDD-E4B1-D589-5CAD-9751F75207B2}"/>
          </ac:spMkLst>
        </pc:spChg>
        <pc:spChg chg="add mod">
          <ac:chgData name="bo David" userId="1750e1465650e3b5" providerId="LiveId" clId="{4012C015-0D40-457C-B8DA-AF9751F837BD}" dt="2023-05-17T14:49:59.204" v="1459" actId="1076"/>
          <ac:spMkLst>
            <pc:docMk/>
            <pc:sldMk cId="678637688" sldId="347"/>
            <ac:spMk id="63" creationId="{CC485447-33AF-A909-E834-D3AD262417E1}"/>
          </ac:spMkLst>
        </pc:spChg>
        <pc:spChg chg="add del">
          <ac:chgData name="bo David" userId="1750e1465650e3b5" providerId="LiveId" clId="{4012C015-0D40-457C-B8DA-AF9751F837BD}" dt="2023-05-17T14:37:47.801" v="1361" actId="478"/>
          <ac:spMkLst>
            <pc:docMk/>
            <pc:sldMk cId="678637688" sldId="347"/>
            <ac:spMk id="64" creationId="{DA9DB249-8D39-92CC-ECDF-442E8296F232}"/>
          </ac:spMkLst>
        </pc:spChg>
        <pc:spChg chg="add del mod">
          <ac:chgData name="bo David" userId="1750e1465650e3b5" providerId="LiveId" clId="{4012C015-0D40-457C-B8DA-AF9751F837BD}" dt="2023-05-17T14:47:01.658" v="1423"/>
          <ac:spMkLst>
            <pc:docMk/>
            <pc:sldMk cId="678637688" sldId="347"/>
            <ac:spMk id="115" creationId="{AA8BA0A4-8730-9B89-9736-CB7E1934C440}"/>
          </ac:spMkLst>
        </pc:spChg>
        <pc:spChg chg="add mod">
          <ac:chgData name="bo David" userId="1750e1465650e3b5" providerId="LiveId" clId="{4012C015-0D40-457C-B8DA-AF9751F837BD}" dt="2023-05-17T14:49:54.268" v="1458" actId="1076"/>
          <ac:spMkLst>
            <pc:docMk/>
            <pc:sldMk cId="678637688" sldId="347"/>
            <ac:spMk id="116" creationId="{D2A67071-7408-5EBE-0C62-773D4868D6F4}"/>
          </ac:spMkLst>
        </pc:spChg>
        <pc:spChg chg="add mod">
          <ac:chgData name="bo David" userId="1750e1465650e3b5" providerId="LiveId" clId="{4012C015-0D40-457C-B8DA-AF9751F837BD}" dt="2023-05-17T15:08:44.367" v="1538" actId="20577"/>
          <ac:spMkLst>
            <pc:docMk/>
            <pc:sldMk cId="678637688" sldId="347"/>
            <ac:spMk id="131" creationId="{91E2B75E-1DFF-41C8-5F65-7267080CEF93}"/>
          </ac:spMkLst>
        </pc:spChg>
        <pc:grpChg chg="add 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8" creationId="{D6285304-804A-6BC2-97BB-360CB59B018F}"/>
          </ac:grpSpMkLst>
        </pc:grpChg>
        <pc:grpChg chg="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10" creationId="{0E0B60DE-AC53-485E-616D-10408C7E1961}"/>
          </ac:grpSpMkLst>
        </pc:grpChg>
        <pc:picChg chg="add mod">
          <ac:chgData name="bo David" userId="1750e1465650e3b5" providerId="LiveId" clId="{4012C015-0D40-457C-B8DA-AF9751F837BD}" dt="2023-05-17T13:03:05.582" v="578" actId="14100"/>
          <ac:picMkLst>
            <pc:docMk/>
            <pc:sldMk cId="678637688" sldId="347"/>
            <ac:picMk id="2" creationId="{A81FA9CE-9E71-CB5B-E107-567316CF4350}"/>
          </ac:picMkLst>
        </pc:picChg>
        <pc:cxnChg chg="add del mod">
          <ac:chgData name="bo David" userId="1750e1465650e3b5" providerId="LiveId" clId="{4012C015-0D40-457C-B8DA-AF9751F837BD}" dt="2023-05-17T13:03:48.899" v="582" actId="478"/>
          <ac:cxnSpMkLst>
            <pc:docMk/>
            <pc:sldMk cId="678637688" sldId="347"/>
            <ac:cxnSpMk id="4" creationId="{42BDD765-4A5A-AF6D-A072-E5508FC34C8A}"/>
          </ac:cxnSpMkLst>
        </pc:cxnChg>
        <pc:cxnChg chg="add del mod">
          <ac:chgData name="bo David" userId="1750e1465650e3b5" providerId="LiveId" clId="{4012C015-0D40-457C-B8DA-AF9751F837BD}" dt="2023-05-17T14:33:44.554" v="1315" actId="478"/>
          <ac:cxnSpMkLst>
            <pc:docMk/>
            <pc:sldMk cId="678637688" sldId="347"/>
            <ac:cxnSpMk id="18" creationId="{0455B9C4-773C-AB6D-0C32-973B07EA4A4E}"/>
          </ac:cxnSpMkLst>
        </pc:cxnChg>
        <pc:cxnChg chg="add mod">
          <ac:chgData name="bo David" userId="1750e1465650e3b5" providerId="LiveId" clId="{4012C015-0D40-457C-B8DA-AF9751F837BD}" dt="2023-05-17T14:42:27.780" v="1389" actId="1076"/>
          <ac:cxnSpMkLst>
            <pc:docMk/>
            <pc:sldMk cId="678637688" sldId="347"/>
            <ac:cxnSpMk id="22" creationId="{EE8A48EF-283B-1583-ADBB-F177031557C2}"/>
          </ac:cxnSpMkLst>
        </pc:cxnChg>
        <pc:cxnChg chg="add del mod">
          <ac:chgData name="bo David" userId="1750e1465650e3b5" providerId="LiveId" clId="{4012C015-0D40-457C-B8DA-AF9751F837BD}" dt="2023-05-17T14:33:45.593" v="1316" actId="478"/>
          <ac:cxnSpMkLst>
            <pc:docMk/>
            <pc:sldMk cId="678637688" sldId="347"/>
            <ac:cxnSpMk id="26" creationId="{2B1393EF-0AC1-D1AA-0E25-E97CB0AE8950}"/>
          </ac:cxnSpMkLst>
        </pc:cxnChg>
        <pc:cxnChg chg="add mod">
          <ac:chgData name="bo David" userId="1750e1465650e3b5" providerId="LiveId" clId="{4012C015-0D40-457C-B8DA-AF9751F837BD}" dt="2023-05-17T14:42:44.796" v="1391" actId="1076"/>
          <ac:cxnSpMkLst>
            <pc:docMk/>
            <pc:sldMk cId="678637688" sldId="347"/>
            <ac:cxnSpMk id="34" creationId="{E386F7F9-45C4-FD8C-B196-72670ABD63C7}"/>
          </ac:cxnSpMkLst>
        </pc:cxnChg>
        <pc:cxnChg chg="add del mod">
          <ac:chgData name="bo David" userId="1750e1465650e3b5" providerId="LiveId" clId="{4012C015-0D40-457C-B8DA-AF9751F837BD}" dt="2023-05-17T14:33:46.218" v="1317" actId="478"/>
          <ac:cxnSpMkLst>
            <pc:docMk/>
            <pc:sldMk cId="678637688" sldId="347"/>
            <ac:cxnSpMk id="39" creationId="{3357C6B4-6E40-5C13-9585-DE0674E7ED31}"/>
          </ac:cxnSpMkLst>
        </pc:cxnChg>
        <pc:cxnChg chg="add mod">
          <ac:chgData name="bo David" userId="1750e1465650e3b5" providerId="LiveId" clId="{4012C015-0D40-457C-B8DA-AF9751F837BD}" dt="2023-05-17T14:49:15.733" v="1450" actId="1076"/>
          <ac:cxnSpMkLst>
            <pc:docMk/>
            <pc:sldMk cId="678637688" sldId="347"/>
            <ac:cxnSpMk id="47" creationId="{DE1699F5-A774-73A3-07D9-86752D1FF33C}"/>
          </ac:cxnSpMkLst>
        </pc:cxnChg>
        <pc:cxnChg chg="add mod">
          <ac:chgData name="bo David" userId="1750e1465650e3b5" providerId="LiveId" clId="{4012C015-0D40-457C-B8DA-AF9751F837BD}" dt="2023-05-17T14:42:18.622" v="1388" actId="1076"/>
          <ac:cxnSpMkLst>
            <pc:docMk/>
            <pc:sldMk cId="678637688" sldId="347"/>
            <ac:cxnSpMk id="54" creationId="{3BB58BA4-4F90-B094-F239-C37E802D5068}"/>
          </ac:cxnSpMkLst>
        </pc:cxnChg>
        <pc:cxnChg chg="add del mod">
          <ac:chgData name="bo David" userId="1750e1465650e3b5" providerId="LiveId" clId="{4012C015-0D40-457C-B8DA-AF9751F837BD}" dt="2023-05-17T14:39:49.828" v="1370" actId="478"/>
          <ac:cxnSpMkLst>
            <pc:docMk/>
            <pc:sldMk cId="678637688" sldId="347"/>
            <ac:cxnSpMk id="56" creationId="{97B00B28-600A-2F17-1C84-40DC1D37723C}"/>
          </ac:cxnSpMkLst>
        </pc:cxnChg>
        <pc:cxnChg chg="add del mod">
          <ac:chgData name="bo David" userId="1750e1465650e3b5" providerId="LiveId" clId="{4012C015-0D40-457C-B8DA-AF9751F837BD}" dt="2023-05-17T14:39:32.606" v="1369" actId="478"/>
          <ac:cxnSpMkLst>
            <pc:docMk/>
            <pc:sldMk cId="678637688" sldId="347"/>
            <ac:cxnSpMk id="58" creationId="{5523172B-5F59-20C5-018B-7639A462CD7B}"/>
          </ac:cxnSpMkLst>
        </pc:cxnChg>
        <pc:cxnChg chg="add mod">
          <ac:chgData name="bo David" userId="1750e1465650e3b5" providerId="LiveId" clId="{4012C015-0D40-457C-B8DA-AF9751F837BD}" dt="2023-05-17T14:42:40.109" v="1390" actId="1076"/>
          <ac:cxnSpMkLst>
            <pc:docMk/>
            <pc:sldMk cId="678637688" sldId="347"/>
            <ac:cxnSpMk id="77" creationId="{9A9F337F-6869-CC3F-25E7-35333EC57E4D}"/>
          </ac:cxnSpMkLst>
        </pc:cxnChg>
        <pc:cxnChg chg="add del mod">
          <ac:chgData name="bo David" userId="1750e1465650e3b5" providerId="LiveId" clId="{4012C015-0D40-457C-B8DA-AF9751F837BD}" dt="2023-05-17T14:43:05.332" v="1393" actId="478"/>
          <ac:cxnSpMkLst>
            <pc:docMk/>
            <pc:sldMk cId="678637688" sldId="347"/>
            <ac:cxnSpMk id="83" creationId="{60E2DE02-39C2-BD97-5644-D4FE8686C703}"/>
          </ac:cxnSpMkLst>
        </pc:cxnChg>
        <pc:cxnChg chg="add del mod">
          <ac:chgData name="bo David" userId="1750e1465650e3b5" providerId="LiveId" clId="{4012C015-0D40-457C-B8DA-AF9751F837BD}" dt="2023-05-17T14:44:52.817" v="1407" actId="478"/>
          <ac:cxnSpMkLst>
            <pc:docMk/>
            <pc:sldMk cId="678637688" sldId="347"/>
            <ac:cxnSpMk id="91" creationId="{5C5C75B8-DE7E-5803-DFA6-2E7A45053B2A}"/>
          </ac:cxnSpMkLst>
        </pc:cxnChg>
        <pc:cxnChg chg="add del mod">
          <ac:chgData name="bo David" userId="1750e1465650e3b5" providerId="LiveId" clId="{4012C015-0D40-457C-B8DA-AF9751F837BD}" dt="2023-05-17T14:43:39.434" v="1398" actId="478"/>
          <ac:cxnSpMkLst>
            <pc:docMk/>
            <pc:sldMk cId="678637688" sldId="347"/>
            <ac:cxnSpMk id="103" creationId="{5F46DBD3-AFE2-86EC-CE79-53F2B4E56591}"/>
          </ac:cxnSpMkLst>
        </pc:cxnChg>
        <pc:cxnChg chg="add mod">
          <ac:chgData name="bo David" userId="1750e1465650e3b5" providerId="LiveId" clId="{4012C015-0D40-457C-B8DA-AF9751F837BD}" dt="2023-05-17T14:49:24.221" v="1453" actId="14100"/>
          <ac:cxnSpMkLst>
            <pc:docMk/>
            <pc:sldMk cId="678637688" sldId="347"/>
            <ac:cxnSpMk id="108" creationId="{1BD2B5EC-F2F1-57A2-C9A3-2289E584CB87}"/>
          </ac:cxnSpMkLst>
        </pc:cxnChg>
        <pc:cxnChg chg="add del mod">
          <ac:chgData name="bo David" userId="1750e1465650e3b5" providerId="LiveId" clId="{4012C015-0D40-457C-B8DA-AF9751F837BD}" dt="2023-05-17T14:49:34.893" v="1455" actId="478"/>
          <ac:cxnSpMkLst>
            <pc:docMk/>
            <pc:sldMk cId="678637688" sldId="347"/>
            <ac:cxnSpMk id="113" creationId="{2CF106E5-15B0-7778-F64B-1BF9C6D76ED6}"/>
          </ac:cxnSpMkLst>
        </pc:cxnChg>
        <pc:cxnChg chg="add del mod">
          <ac:chgData name="bo David" userId="1750e1465650e3b5" providerId="LiveId" clId="{4012C015-0D40-457C-B8DA-AF9751F837BD}" dt="2023-05-17T14:49:46.071" v="1457" actId="478"/>
          <ac:cxnSpMkLst>
            <pc:docMk/>
            <pc:sldMk cId="678637688" sldId="347"/>
            <ac:cxnSpMk id="118" creationId="{BCD85B24-3C48-8EA5-E2BC-EE9BD447394E}"/>
          </ac:cxnSpMkLst>
        </pc:cxnChg>
        <pc:cxnChg chg="add mod">
          <ac:chgData name="bo David" userId="1750e1465650e3b5" providerId="LiveId" clId="{4012C015-0D40-457C-B8DA-AF9751F837BD}" dt="2023-05-17T15:07:47.804" v="1499" actId="14100"/>
          <ac:cxnSpMkLst>
            <pc:docMk/>
            <pc:sldMk cId="678637688" sldId="347"/>
            <ac:cxnSpMk id="125" creationId="{2117CE2B-315F-87BB-7BC0-5772B614399A}"/>
          </ac:cxnSpMkLst>
        </pc:cxnChg>
        <pc:cxnChg chg="add mod">
          <ac:chgData name="bo David" userId="1750e1465650e3b5" providerId="LiveId" clId="{4012C015-0D40-457C-B8DA-AF9751F837BD}" dt="2023-05-17T14:50:39.055" v="1464" actId="108"/>
          <ac:cxnSpMkLst>
            <pc:docMk/>
            <pc:sldMk cId="678637688" sldId="347"/>
            <ac:cxnSpMk id="128" creationId="{096FD299-16E9-F48A-647D-32AA7375B73D}"/>
          </ac:cxnSpMkLst>
        </pc:cxnChg>
      </pc:sldChg>
      <pc:sldChg chg="new del">
        <pc:chgData name="bo David" userId="1750e1465650e3b5" providerId="LiveId" clId="{4012C015-0D40-457C-B8DA-AF9751F837BD}" dt="2023-05-17T12:49:34.655" v="482" actId="680"/>
        <pc:sldMkLst>
          <pc:docMk/>
          <pc:sldMk cId="909639083" sldId="347"/>
        </pc:sldMkLst>
      </pc:sldChg>
      <pc:sldChg chg="new del">
        <pc:chgData name="bo David" userId="1750e1465650e3b5" providerId="LiveId" clId="{4012C015-0D40-457C-B8DA-AF9751F837BD}" dt="2023-05-17T12:54:09.043" v="490" actId="2696"/>
        <pc:sldMkLst>
          <pc:docMk/>
          <pc:sldMk cId="1125986400" sldId="347"/>
        </pc:sldMkLst>
      </pc:sldChg>
      <pc:sldChg chg="addSp delSp modSp new mod setBg modAnim">
        <pc:chgData name="bo David" userId="1750e1465650e3b5" providerId="LiveId" clId="{4012C015-0D40-457C-B8DA-AF9751F837BD}" dt="2023-05-17T14:53:13.877" v="1497" actId="1076"/>
        <pc:sldMkLst>
          <pc:docMk/>
          <pc:sldMk cId="2944562525" sldId="348"/>
        </pc:sldMkLst>
        <pc:spChg chg="mod">
          <ac:chgData name="bo David" userId="1750e1465650e3b5" providerId="LiveId" clId="{4012C015-0D40-457C-B8DA-AF9751F837BD}" dt="2023-05-17T14:52:54.306" v="1481" actId="20577"/>
          <ac:spMkLst>
            <pc:docMk/>
            <pc:sldMk cId="2944562525" sldId="348"/>
            <ac:spMk id="6" creationId="{1F1D8898-8530-4CBC-ADEF-CEF76920F04A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7" creationId="{BF3CFD06-529A-F9BB-B8C6-4B3F88ABA366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8" creationId="{86FF76B9-219D-4469-AF87-0236D29032F1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9" creationId="{F63E61CA-7F48-E8AC-FD4E-1DCE384A66A7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13" creationId="{16856B57-E9BE-EF61-23D6-F55758DF8EF4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4" creationId="{2E80C965-DB6D-4F81-9E9E-B027384D0BD6}"/>
          </ac:spMkLst>
        </pc:spChg>
        <pc:spChg chg="add mod">
          <ac:chgData name="bo David" userId="1750e1465650e3b5" providerId="LiveId" clId="{4012C015-0D40-457C-B8DA-AF9751F837BD}" dt="2023-05-17T14:53:01.912" v="1496" actId="20577"/>
          <ac:spMkLst>
            <pc:docMk/>
            <pc:sldMk cId="2944562525" sldId="348"/>
            <ac:spMk id="15" creationId="{F7133F68-6039-46A3-9A78-6F0494A3EC45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6" creationId="{633C5E46-DAC5-4661-9C87-22B08E2A512F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8" creationId="{FF9F2414-84E8-453E-B1F3-389FDE8192D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9" creationId="{F3060C83-F051-4F0E-ABAD-AA0DFC48B218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0" creationId="{3ECA69A1-7536-43AC-85EF-C7106179F5E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1" creationId="{83C98ABE-055B-441F-B07E-44F97F083C3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2" creationId="{29FDB030-9B49-4CED-8CCD-4D99382388AC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3" creationId="{3783CA14-24A1-485C-8B30-D6A5D87987A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4" creationId="{9A97C86A-04D6-40F7-AE84-31AB43E6A846}"/>
          </ac:spMkLst>
        </pc:spChg>
        <pc:grpChg chg="add 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4" creationId="{40BCB5CB-1AB9-254E-B90B-033F1EC74904}"/>
          </ac:grpSpMkLst>
        </pc:grpChg>
        <pc:grpChg chg="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5" creationId="{195B2621-D9B5-039D-B92B-E7F8C25B05D7}"/>
          </ac:grpSpMkLst>
        </pc:grpChg>
        <pc:grpChg chg="add del">
          <ac:chgData name="bo David" userId="1750e1465650e3b5" providerId="LiveId" clId="{4012C015-0D40-457C-B8DA-AF9751F837BD}" dt="2023-05-17T13:33:34.723" v="829" actId="26606"/>
          <ac:grpSpMkLst>
            <pc:docMk/>
            <pc:sldMk cId="2944562525" sldId="348"/>
            <ac:grpSpMk id="10" creationId="{DB88BD78-87E1-424D-B479-C37D8E41B12E}"/>
          </ac:grpSpMkLst>
        </pc:grpChg>
        <pc:picChg chg="add mod">
          <ac:chgData name="bo David" userId="1750e1465650e3b5" providerId="LiveId" clId="{4012C015-0D40-457C-B8DA-AF9751F837BD}" dt="2023-05-17T14:53:13.877" v="1497" actId="1076"/>
          <ac:picMkLst>
            <pc:docMk/>
            <pc:sldMk cId="2944562525" sldId="348"/>
            <ac:picMk id="3" creationId="{1D608459-471D-B1AA-66E6-C7122126B07E}"/>
          </ac:picMkLst>
        </pc:picChg>
      </pc:sldChg>
      <pc:sldChg chg="mod modShow">
        <pc:chgData name="bo David" userId="1750e1465650e3b5" providerId="LiveId" clId="{4012C015-0D40-457C-B8DA-AF9751F837BD}" dt="2023-05-17T13:47:21.261" v="841" actId="729"/>
        <pc:sldMkLst>
          <pc:docMk/>
          <pc:sldMk cId="1063471707" sldId="349"/>
        </pc:sldMkLst>
      </pc:sldChg>
      <pc:sldMasterChg chg="modSp modSldLayout">
        <pc:chgData name="bo David" userId="1750e1465650e3b5" providerId="LiveId" clId="{4012C015-0D40-457C-B8DA-AF9751F837BD}" dt="2023-05-17T12:50:36.298" v="488"/>
        <pc:sldMasterMkLst>
          <pc:docMk/>
          <pc:sldMasterMk cId="779074682" sldId="2147483648"/>
        </pc:sldMasterMkLst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2" creationId="{50388161-A0CE-4215-A246-51D56AE44B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3" creationId="{3D443DC3-36E2-4A27-B511-9CB0CBAD7B2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4" creationId="{EC7EEE8E-8F4B-4F0D-8C27-68611CAB8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5" creationId="{FABCD020-4B65-444B-8113-D84A0F4ABC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6" creationId="{DC666813-EFE9-42E4-84F2-274D7F990B82}"/>
          </ac:spMkLst>
        </pc:sp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2783795995" sldId="2147483649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2783795995" sldId="2147483649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79432253" sldId="2147483651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79432253" sldId="2147483651"/>
              <ac:picMk id="3" creationId="{AD8D5857-583F-DC59-E4FA-94CDEDBAFB85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521630926" sldId="2147483652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521630926" sldId="2147483652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</pc:sldMasterChg>
      <pc:sldMasterChg chg="modSp modSldLayout">
        <pc:chgData name="bo David" userId="1750e1465650e3b5" providerId="LiveId" clId="{4012C015-0D40-457C-B8DA-AF9751F837BD}" dt="2023-05-17T12:50:28.737" v="485"/>
        <pc:sldMasterMkLst>
          <pc:docMk/>
          <pc:sldMasterMk cId="3972969054" sldId="2147483666"/>
        </pc:sldMasterMkLst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2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3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4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5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6" creationId="{00000000-0000-0000-0000-000000000000}"/>
          </ac:spMkLst>
        </pc:sp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204363870" sldId="214748366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167183587" sldId="214748366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640166915" sldId="214748367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447786144" sldId="2147483671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4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5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6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252584207" sldId="214748367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319949512" sldId="214748367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471382264" sldId="214748367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33074308" sldId="2147483678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33074308" sldId="2147483678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501064191" sldId="214748367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501064191" sldId="2147483679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00985123" sldId="214748368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3972969054" sldId="2147483666"/>
              <pc:sldLayoutMk cId="1100985123" sldId="2147483680"/>
              <ac:picMk id="3" creationId="{AD8D5857-583F-DC59-E4FA-94CDEDBAFB85}"/>
            </ac:picMkLst>
          </pc:picChg>
        </pc:sldLayoutChg>
      </pc:sldMasterChg>
    </pc:docChg>
  </pc:docChgLst>
  <pc:docChgLst>
    <pc:chgData name="bo David" userId="1750e1465650e3b5" providerId="LiveId" clId="{38838D32-9EA0-47B9-ACB9-FB43C41524DC}"/>
    <pc:docChg chg="undo redo custSel addSld delSld modSld sldOrd">
      <pc:chgData name="bo David" userId="1750e1465650e3b5" providerId="LiveId" clId="{38838D32-9EA0-47B9-ACB9-FB43C41524DC}" dt="2023-05-23T20:14:12.933" v="1206"/>
      <pc:docMkLst>
        <pc:docMk/>
      </pc:docMkLst>
      <pc:sldChg chg="addSp delSp modSp mod">
        <pc:chgData name="bo David" userId="1750e1465650e3b5" providerId="LiveId" clId="{38838D32-9EA0-47B9-ACB9-FB43C41524DC}" dt="2023-05-23T13:34:09.514" v="6" actId="1076"/>
        <pc:sldMkLst>
          <pc:docMk/>
          <pc:sldMk cId="251618646" sldId="259"/>
        </pc:sldMkLst>
        <pc:spChg chg="del">
          <ac:chgData name="bo David" userId="1750e1465650e3b5" providerId="LiveId" clId="{38838D32-9EA0-47B9-ACB9-FB43C41524DC}" dt="2023-05-23T13:33:57.565" v="4" actId="478"/>
          <ac:spMkLst>
            <pc:docMk/>
            <pc:sldMk cId="251618646" sldId="259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09.514" v="6" actId="1076"/>
          <ac:picMkLst>
            <pc:docMk/>
            <pc:sldMk cId="251618646" sldId="259"/>
            <ac:picMk id="3" creationId="{FB1122A6-264D-542A-89D0-2CCFD885A199}"/>
          </ac:picMkLst>
        </pc:picChg>
      </pc:sldChg>
      <pc:sldChg chg="addSp modSp mod modAnim">
        <pc:chgData name="bo David" userId="1750e1465650e3b5" providerId="LiveId" clId="{38838D32-9EA0-47B9-ACB9-FB43C41524DC}" dt="2023-05-23T20:12:10.933" v="1191"/>
        <pc:sldMkLst>
          <pc:docMk/>
          <pc:sldMk cId="619570574" sldId="265"/>
        </pc:sldMkLst>
        <pc:picChg chg="mod">
          <ac:chgData name="bo David" userId="1750e1465650e3b5" providerId="LiveId" clId="{38838D32-9EA0-47B9-ACB9-FB43C41524DC}" dt="2023-05-23T18:38:06.038" v="422" actId="14100"/>
          <ac:picMkLst>
            <pc:docMk/>
            <pc:sldMk cId="619570574" sldId="265"/>
            <ac:picMk id="2" creationId="{5F8F022D-52DB-ADA0-B37F-ACA15E884F0E}"/>
          </ac:picMkLst>
        </pc:picChg>
        <pc:picChg chg="add mod">
          <ac:chgData name="bo David" userId="1750e1465650e3b5" providerId="LiveId" clId="{38838D32-9EA0-47B9-ACB9-FB43C41524DC}" dt="2023-05-23T18:22:47.335" v="388" actId="1076"/>
          <ac:picMkLst>
            <pc:docMk/>
            <pc:sldMk cId="619570574" sldId="265"/>
            <ac:picMk id="14" creationId="{B8CEF958-CEA2-9B82-D03B-C13324664928}"/>
          </ac:picMkLst>
        </pc:picChg>
        <pc:picChg chg="add mod">
          <ac:chgData name="bo David" userId="1750e1465650e3b5" providerId="LiveId" clId="{38838D32-9EA0-47B9-ACB9-FB43C41524DC}" dt="2023-05-23T18:22:51.790" v="389" actId="1076"/>
          <ac:picMkLst>
            <pc:docMk/>
            <pc:sldMk cId="619570574" sldId="265"/>
            <ac:picMk id="1028" creationId="{E455BD98-E4DB-6DDC-71CB-D4503A6C3CA2}"/>
          </ac:picMkLst>
        </pc:picChg>
      </pc:sldChg>
      <pc:sldChg chg="addSp delSp modSp mod">
        <pc:chgData name="bo David" userId="1750e1465650e3b5" providerId="LiveId" clId="{38838D32-9EA0-47B9-ACB9-FB43C41524DC}" dt="2023-05-23T13:34:20.118" v="10"/>
        <pc:sldMkLst>
          <pc:docMk/>
          <pc:sldMk cId="1880299883" sldId="302"/>
        </pc:sldMkLst>
        <pc:spChg chg="mod">
          <ac:chgData name="bo David" userId="1750e1465650e3b5" providerId="LiveId" clId="{38838D32-9EA0-47B9-ACB9-FB43C41524DC}" dt="2023-05-23T13:34:16.413" v="8" actId="1076"/>
          <ac:spMkLst>
            <pc:docMk/>
            <pc:sldMk cId="1880299883" sldId="302"/>
            <ac:spMk id="13" creationId="{596CB061-B0ED-415F-B7DF-029975F4037B}"/>
          </ac:spMkLst>
        </pc:spChg>
        <pc:spChg chg="del">
          <ac:chgData name="bo David" userId="1750e1465650e3b5" providerId="LiveId" clId="{38838D32-9EA0-47B9-ACB9-FB43C41524DC}" dt="2023-05-23T13:34:19.754" v="9" actId="478"/>
          <ac:spMkLst>
            <pc:docMk/>
            <pc:sldMk cId="1880299883" sldId="302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20.118" v="10"/>
          <ac:picMkLst>
            <pc:docMk/>
            <pc:sldMk cId="1880299883" sldId="302"/>
            <ac:picMk id="3" creationId="{E49DC3B5-00D0-5B6C-17BD-430B4FC71D67}"/>
          </ac:picMkLst>
        </pc:picChg>
      </pc:sldChg>
      <pc:sldChg chg="addSp delSp modSp mod">
        <pc:chgData name="bo David" userId="1750e1465650e3b5" providerId="LiveId" clId="{38838D32-9EA0-47B9-ACB9-FB43C41524DC}" dt="2023-05-23T20:13:37.184" v="1202" actId="1076"/>
        <pc:sldMkLst>
          <pc:docMk/>
          <pc:sldMk cId="3525586455" sldId="303"/>
        </pc:sldMkLst>
        <pc:spChg chg="add mod">
          <ac:chgData name="bo David" userId="1750e1465650e3b5" providerId="LiveId" clId="{38838D32-9EA0-47B9-ACB9-FB43C41524DC}" dt="2023-05-23T20:13:22.983" v="1196" actId="571"/>
          <ac:spMkLst>
            <pc:docMk/>
            <pc:sldMk cId="3525586455" sldId="303"/>
            <ac:spMk id="4" creationId="{A5CAEED6-B64C-15C2-C070-7508D5CD044D}"/>
          </ac:spMkLst>
        </pc:spChg>
        <pc:spChg chg="mod">
          <ac:chgData name="bo David" userId="1750e1465650e3b5" providerId="LiveId" clId="{38838D32-9EA0-47B9-ACB9-FB43C41524DC}" dt="2023-05-23T20:13:35.146" v="1200" actId="1076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38838D32-9EA0-47B9-ACB9-FB43C41524DC}" dt="2023-05-23T20:13:37.184" v="1202" actId="1076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38838D32-9EA0-47B9-ACB9-FB43C41524DC}" dt="2023-05-23T20:13:06.035" v="1193" actId="1076"/>
          <ac:spMkLst>
            <pc:docMk/>
            <pc:sldMk cId="3525586455" sldId="303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36.664" v="12" actId="478"/>
          <ac:spMkLst>
            <pc:docMk/>
            <pc:sldMk cId="3525586455" sldId="303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37.096" v="13"/>
          <ac:picMkLst>
            <pc:docMk/>
            <pc:sldMk cId="3525586455" sldId="303"/>
            <ac:picMk id="3" creationId="{2A23B5BD-CBBD-9311-6541-F41BDC263C6F}"/>
          </ac:picMkLst>
        </pc:picChg>
      </pc:sldChg>
      <pc:sldChg chg="addSp delSp modSp mod">
        <pc:chgData name="bo David" userId="1750e1465650e3b5" providerId="LiveId" clId="{38838D32-9EA0-47B9-ACB9-FB43C41524DC}" dt="2023-05-23T13:34:54.820" v="20"/>
        <pc:sldMkLst>
          <pc:docMk/>
          <pc:sldMk cId="4013667428" sldId="304"/>
        </pc:sldMkLst>
        <pc:spChg chg="add del mod">
          <ac:chgData name="bo David" userId="1750e1465650e3b5" providerId="LiveId" clId="{38838D32-9EA0-47B9-ACB9-FB43C41524DC}" dt="2023-05-23T13:34:50.931" v="17" actId="1076"/>
          <ac:spMkLst>
            <pc:docMk/>
            <pc:sldMk cId="4013667428" sldId="304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53.448" v="19" actId="478"/>
          <ac:spMkLst>
            <pc:docMk/>
            <pc:sldMk cId="4013667428" sldId="304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54.820" v="20"/>
          <ac:picMkLst>
            <pc:docMk/>
            <pc:sldMk cId="4013667428" sldId="304"/>
            <ac:picMk id="3" creationId="{33DAEF07-3E61-5543-B556-F5C0C3B71100}"/>
          </ac:picMkLst>
        </pc:picChg>
      </pc:sldChg>
      <pc:sldChg chg="addSp delSp modSp mod delAnim modAnim">
        <pc:chgData name="bo David" userId="1750e1465650e3b5" providerId="LiveId" clId="{38838D32-9EA0-47B9-ACB9-FB43C41524DC}" dt="2023-05-23T20:14:12.933" v="1206"/>
        <pc:sldMkLst>
          <pc:docMk/>
          <pc:sldMk cId="3617946498" sldId="305"/>
        </pc:sldMkLst>
        <pc:spChg chg="del">
          <ac:chgData name="bo David" userId="1750e1465650e3b5" providerId="LiveId" clId="{38838D32-9EA0-47B9-ACB9-FB43C41524DC}" dt="2023-05-23T13:35:01.905" v="21" actId="478"/>
          <ac:spMkLst>
            <pc:docMk/>
            <pc:sldMk cId="3617946498" sldId="305"/>
            <ac:spMk id="16" creationId="{D7201F1B-CF29-41D5-B7FC-E9056A08F694}"/>
          </ac:spMkLst>
        </pc:spChg>
        <pc:picChg chg="add mod">
          <ac:chgData name="bo David" userId="1750e1465650e3b5" providerId="LiveId" clId="{38838D32-9EA0-47B9-ACB9-FB43C41524DC}" dt="2023-05-23T13:35:16.105" v="24" actId="1076"/>
          <ac:picMkLst>
            <pc:docMk/>
            <pc:sldMk cId="3617946498" sldId="305"/>
            <ac:picMk id="2" creationId="{0E3C7F24-E7F8-D6DB-97C6-6F1C8AF440BD}"/>
          </ac:picMkLst>
        </pc:picChg>
      </pc:sldChg>
      <pc:sldChg chg="addSp delSp modSp mod modAnim modShow">
        <pc:chgData name="bo David" userId="1750e1465650e3b5" providerId="LiveId" clId="{38838D32-9EA0-47B9-ACB9-FB43C41524DC}" dt="2023-05-23T18:58:47.077" v="596" actId="20577"/>
        <pc:sldMkLst>
          <pc:docMk/>
          <pc:sldMk cId="2984899300" sldId="309"/>
        </pc:sldMkLst>
        <pc:spChg chg="mod">
          <ac:chgData name="bo David" userId="1750e1465650e3b5" providerId="LiveId" clId="{38838D32-9EA0-47B9-ACB9-FB43C41524DC}" dt="2023-05-23T18:58:47.077" v="596" actId="20577"/>
          <ac:spMkLst>
            <pc:docMk/>
            <pc:sldMk cId="2984899300" sldId="309"/>
            <ac:spMk id="4" creationId="{2BD59C5D-BE19-497A-B6EE-0D178113031F}"/>
          </ac:spMkLst>
        </pc:spChg>
        <pc:spChg chg="add mod">
          <ac:chgData name="bo David" userId="1750e1465650e3b5" providerId="LiveId" clId="{38838D32-9EA0-47B9-ACB9-FB43C41524DC}" dt="2023-05-23T18:16:15.767" v="275" actId="1076"/>
          <ac:spMkLst>
            <pc:docMk/>
            <pc:sldMk cId="2984899300" sldId="309"/>
            <ac:spMk id="10" creationId="{14077DC1-203D-0A81-FEBF-00EC2EAD484D}"/>
          </ac:spMkLst>
        </pc:spChg>
        <pc:spChg chg="add del mod">
          <ac:chgData name="bo David" userId="1750e1465650e3b5" providerId="LiveId" clId="{38838D32-9EA0-47B9-ACB9-FB43C41524DC}" dt="2023-05-23T18:16:53.679" v="300" actId="1076"/>
          <ac:spMkLst>
            <pc:docMk/>
            <pc:sldMk cId="2984899300" sldId="309"/>
            <ac:spMk id="11" creationId="{176049A4-9EC1-BF30-9D64-A929F8DB7A1D}"/>
          </ac:spMkLst>
        </pc:spChg>
        <pc:spChg chg="add mod">
          <ac:chgData name="bo David" userId="1750e1465650e3b5" providerId="LiveId" clId="{38838D32-9EA0-47B9-ACB9-FB43C41524DC}" dt="2023-05-23T18:17:16.799" v="302" actId="1076"/>
          <ac:spMkLst>
            <pc:docMk/>
            <pc:sldMk cId="2984899300" sldId="309"/>
            <ac:spMk id="12" creationId="{7131E7D3-DE57-C918-F654-DC6859FA72C2}"/>
          </ac:spMkLst>
        </pc:spChg>
        <pc:spChg chg="add mod">
          <ac:chgData name="bo David" userId="1750e1465650e3b5" providerId="LiveId" clId="{38838D32-9EA0-47B9-ACB9-FB43C41524DC}" dt="2023-05-23T18:17:36.858" v="318" actId="20577"/>
          <ac:spMkLst>
            <pc:docMk/>
            <pc:sldMk cId="2984899300" sldId="309"/>
            <ac:spMk id="13" creationId="{045208AB-45F6-42E0-E586-4EE5FCDC5FC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61" creationId="{FA954A35-CB3B-8A47-34F9-21045D9DADEB}"/>
          </ac:spMkLst>
        </pc:spChg>
        <pc:grpChg chg="add mod">
          <ac:chgData name="bo David" userId="1750e1465650e3b5" providerId="LiveId" clId="{38838D32-9EA0-47B9-ACB9-FB43C41524DC}" dt="2023-05-23T18:18:24.182" v="321" actId="164"/>
          <ac:grpSpMkLst>
            <pc:docMk/>
            <pc:sldMk cId="2984899300" sldId="309"/>
            <ac:grpSpMk id="14" creationId="{85C1056E-883B-AB8B-13FF-CD1B0ECBB3CC}"/>
          </ac:grpSpMkLst>
        </pc:grpChg>
      </pc:sldChg>
      <pc:sldChg chg="modSp mod">
        <pc:chgData name="bo David" userId="1750e1465650e3b5" providerId="LiveId" clId="{38838D32-9EA0-47B9-ACB9-FB43C41524DC}" dt="2023-05-23T18:52:40.238" v="546" actId="1076"/>
        <pc:sldMkLst>
          <pc:docMk/>
          <pc:sldMk cId="531146579" sldId="310"/>
        </pc:sldMkLst>
        <pc:picChg chg="mod">
          <ac:chgData name="bo David" userId="1750e1465650e3b5" providerId="LiveId" clId="{38838D32-9EA0-47B9-ACB9-FB43C41524DC}" dt="2023-05-23T18:52:40.238" v="546" actId="1076"/>
          <ac:picMkLst>
            <pc:docMk/>
            <pc:sldMk cId="531146579" sldId="310"/>
            <ac:picMk id="9" creationId="{00000000-0000-0000-0000-000000000000}"/>
          </ac:picMkLst>
        </pc:picChg>
      </pc:sldChg>
      <pc:sldChg chg="addSp delSp del mod addAnim delAnim modShow">
        <pc:chgData name="bo David" userId="1750e1465650e3b5" providerId="LiveId" clId="{38838D32-9EA0-47B9-ACB9-FB43C41524DC}" dt="2023-05-23T17:23:40.670" v="182" actId="2696"/>
        <pc:sldMkLst>
          <pc:docMk/>
          <pc:sldMk cId="2666430693" sldId="337"/>
        </pc:sldMkLst>
        <pc:grpChg chg="add del">
          <ac:chgData name="bo David" userId="1750e1465650e3b5" providerId="LiveId" clId="{38838D32-9EA0-47B9-ACB9-FB43C41524DC}" dt="2023-05-23T14:10:27.646" v="118" actId="478"/>
          <ac:grpSpMkLst>
            <pc:docMk/>
            <pc:sldMk cId="2666430693" sldId="337"/>
            <ac:grpSpMk id="41" creationId="{709ADAF8-4EA9-D1C0-D55D-B4D8862D93FF}"/>
          </ac:grpSpMkLst>
        </pc:grpChg>
      </pc:sldChg>
      <pc:sldChg chg="addSp delSp modSp mod addAnim delAnim modAnim">
        <pc:chgData name="bo David" userId="1750e1465650e3b5" providerId="LiveId" clId="{38838D32-9EA0-47B9-ACB9-FB43C41524DC}" dt="2023-05-23T19:42:23.403" v="1008"/>
        <pc:sldMkLst>
          <pc:docMk/>
          <pc:sldMk cId="4116378638" sldId="341"/>
        </pc:sldMkLst>
        <pc:spChg chg="del mod">
          <ac:chgData name="bo David" userId="1750e1465650e3b5" providerId="LiveId" clId="{38838D32-9EA0-47B9-ACB9-FB43C41524DC}" dt="2023-05-23T19:23:06.140" v="853" actId="478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38838D32-9EA0-47B9-ACB9-FB43C41524DC}" dt="2023-05-23T19:30:21.311" v="940" actId="571"/>
          <ac:spMkLst>
            <pc:docMk/>
            <pc:sldMk cId="4116378638" sldId="341"/>
            <ac:spMk id="5" creationId="{93099993-81CB-17B9-DF19-B7ADBA7ED71D}"/>
          </ac:spMkLst>
        </pc:spChg>
        <pc:spChg chg="mod">
          <ac:chgData name="bo David" userId="1750e1465650e3b5" providerId="LiveId" clId="{38838D32-9EA0-47B9-ACB9-FB43C41524DC}" dt="2023-05-23T19:31:35.102" v="953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38838D32-9EA0-47B9-ACB9-FB43C41524DC}" dt="2023-05-23T19:26:30.133" v="884" actId="14100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38838D32-9EA0-47B9-ACB9-FB43C41524DC}" dt="2023-05-23T19:30:13.837" v="938" actId="14100"/>
          <ac:spMkLst>
            <pc:docMk/>
            <pc:sldMk cId="4116378638" sldId="341"/>
            <ac:spMk id="12" creationId="{E10140F8-42D5-686D-8002-BFA146B9FF5B}"/>
          </ac:spMkLst>
        </pc:spChg>
        <pc:spChg chg="del">
          <ac:chgData name="bo David" userId="1750e1465650e3b5" providerId="LiveId" clId="{38838D32-9EA0-47B9-ACB9-FB43C41524DC}" dt="2023-05-23T19:37:06.374" v="976" actId="47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38838D32-9EA0-47B9-ACB9-FB43C41524DC}" dt="2023-05-23T19:29:55.533" v="936" actId="14100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38838D32-9EA0-47B9-ACB9-FB43C41524DC}" dt="2023-05-23T19:28:52.957" v="928" actId="14100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38838D32-9EA0-47B9-ACB9-FB43C41524DC}" dt="2023-05-23T19:30:00.901" v="937" actId="1076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38838D32-9EA0-47B9-ACB9-FB43C41524DC}" dt="2023-05-23T19:26:35.012" v="885" actId="1076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38838D32-9EA0-47B9-ACB9-FB43C41524DC}" dt="2023-05-23T19:30:38.349" v="943" actId="1076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38838D32-9EA0-47B9-ACB9-FB43C41524DC}" dt="2023-05-23T19:31:19.917" v="950" actId="1076"/>
          <ac:spMkLst>
            <pc:docMk/>
            <pc:sldMk cId="4116378638" sldId="341"/>
            <ac:spMk id="35" creationId="{8FFB1F2C-EE36-CA64-F410-1E5A990E9279}"/>
          </ac:spMkLst>
        </pc:spChg>
        <pc:picChg chg="mod ord">
          <ac:chgData name="bo David" userId="1750e1465650e3b5" providerId="LiveId" clId="{38838D32-9EA0-47B9-ACB9-FB43C41524DC}" dt="2023-05-23T19:41:51.781" v="1002" actId="1076"/>
          <ac:picMkLst>
            <pc:docMk/>
            <pc:sldMk cId="4116378638" sldId="341"/>
            <ac:picMk id="6" creationId="{9ABD2568-206C-460F-1DF8-DB53FEB855FA}"/>
          </ac:picMkLst>
        </pc:picChg>
        <pc:picChg chg="add mod">
          <ac:chgData name="bo David" userId="1750e1465650e3b5" providerId="LiveId" clId="{38838D32-9EA0-47B9-ACB9-FB43C41524DC}" dt="2023-05-23T19:37:44.253" v="981" actId="1076"/>
          <ac:picMkLst>
            <pc:docMk/>
            <pc:sldMk cId="4116378638" sldId="341"/>
            <ac:picMk id="10" creationId="{EB57CAE1-2A29-2BB2-247E-647EC4A3900B}"/>
          </ac:picMkLst>
        </pc:picChg>
        <pc:picChg chg="add del mod">
          <ac:chgData name="bo David" userId="1750e1465650e3b5" providerId="LiveId" clId="{38838D32-9EA0-47B9-ACB9-FB43C41524DC}" dt="2023-05-23T19:30:29.144" v="942" actId="478"/>
          <ac:picMkLst>
            <pc:docMk/>
            <pc:sldMk cId="4116378638" sldId="341"/>
            <ac:picMk id="11" creationId="{6A83C665-02C1-C0D8-3F30-DF5DA8BB576A}"/>
          </ac:picMkLst>
        </pc:picChg>
        <pc:picChg chg="mod ord">
          <ac:chgData name="bo David" userId="1750e1465650e3b5" providerId="LiveId" clId="{38838D32-9EA0-47B9-ACB9-FB43C41524DC}" dt="2023-05-23T19:27:13.960" v="890" actId="167"/>
          <ac:picMkLst>
            <pc:docMk/>
            <pc:sldMk cId="4116378638" sldId="341"/>
            <ac:picMk id="29" creationId="{60C15147-C926-9C03-6909-AE76AD7809C0}"/>
          </ac:picMkLst>
        </pc:picChg>
        <pc:picChg chg="mod ord">
          <ac:chgData name="bo David" userId="1750e1465650e3b5" providerId="LiveId" clId="{38838D32-9EA0-47B9-ACB9-FB43C41524DC}" dt="2023-05-23T19:27:17.471" v="891" actId="167"/>
          <ac:picMkLst>
            <pc:docMk/>
            <pc:sldMk cId="4116378638" sldId="341"/>
            <ac:picMk id="30" creationId="{D9F7B01E-3004-1CF0-AB80-0BFB904F77A3}"/>
          </ac:picMkLst>
        </pc:picChg>
      </pc:sldChg>
      <pc:sldChg chg="addSp delSp modSp mod delAnim modAnim">
        <pc:chgData name="bo David" userId="1750e1465650e3b5" providerId="LiveId" clId="{38838D32-9EA0-47B9-ACB9-FB43C41524DC}" dt="2023-05-23T13:49:15.212" v="70" actId="1076"/>
        <pc:sldMkLst>
          <pc:docMk/>
          <pc:sldMk cId="2614505606" sldId="345"/>
        </pc:sldMkLst>
        <pc:spChg chg="mod">
          <ac:chgData name="bo David" userId="1750e1465650e3b5" providerId="LiveId" clId="{38838D32-9EA0-47B9-ACB9-FB43C41524DC}" dt="2023-05-23T13:43:36.746" v="39" actId="1076"/>
          <ac:spMkLst>
            <pc:docMk/>
            <pc:sldMk cId="2614505606" sldId="345"/>
            <ac:spMk id="3" creationId="{00000000-0000-0000-0000-000000000000}"/>
          </ac:spMkLst>
        </pc:spChg>
        <pc:spChg chg="mod">
          <ac:chgData name="bo David" userId="1750e1465650e3b5" providerId="LiveId" clId="{38838D32-9EA0-47B9-ACB9-FB43C41524DC}" dt="2023-05-23T13:43:48.767" v="43" actId="1076"/>
          <ac:spMkLst>
            <pc:docMk/>
            <pc:sldMk cId="2614505606" sldId="345"/>
            <ac:spMk id="65" creationId="{E88AF7F4-5CE4-A7C0-BAE1-759561FF2F3C}"/>
          </ac:spMkLst>
        </pc:s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45" creationId="{5DA0A73A-18A9-E4BF-C0D9-F8965CA37DA8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92" creationId="{C0AAF9C8-7C6F-C326-4E35-F2CD89A31A5F}"/>
          </ac:grpSpMkLst>
        </pc:grp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99" creationId="{1B19187B-787F-B465-09D0-11FEB54C79E2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1" creationId="{AB60AD5B-D509-79C2-0C4C-98007C30CA2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3" creationId="{3D9FCFDA-E85B-B174-B5AA-67D1C41310FF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5" creationId="{B5A338E2-454A-DC98-9D91-F7B1497DDFE7}"/>
          </ac:picMkLst>
        </pc:picChg>
        <pc:cxnChg chg="del mod">
          <ac:chgData name="bo David" userId="1750e1465650e3b5" providerId="LiveId" clId="{38838D32-9EA0-47B9-ACB9-FB43C41524DC}" dt="2023-05-23T13:42:02.540" v="28" actId="478"/>
          <ac:cxnSpMkLst>
            <pc:docMk/>
            <pc:sldMk cId="2614505606" sldId="345"/>
            <ac:cxnSpMk id="2" creationId="{833F34EF-205D-FC7B-F36D-81DE396C243D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6" creationId="{7B5F9FBD-75D7-CD95-B291-CDAE6643A752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0" creationId="{B570704C-C63B-7847-17CA-A3BEC98E893D}"/>
          </ac:cxnSpMkLst>
        </pc:cxnChg>
        <pc:cxnChg chg="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5" creationId="{2A8C17E5-1246-4DB5-5E02-37AC183B1455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6" creationId="{766CBB13-AB5C-29AC-13FD-4BA474F8ABD9}"/>
          </ac:cxnSpMkLst>
        </pc:cxnChg>
        <pc:cxnChg chg="del mod">
          <ac:chgData name="bo David" userId="1750e1465650e3b5" providerId="LiveId" clId="{38838D32-9EA0-47B9-ACB9-FB43C41524DC}" dt="2023-05-23T13:42:05.107" v="31" actId="478"/>
          <ac:cxnSpMkLst>
            <pc:docMk/>
            <pc:sldMk cId="2614505606" sldId="345"/>
            <ac:cxnSpMk id="27" creationId="{125B7745-60C7-8CA5-95ED-666759BE2F37}"/>
          </ac:cxnSpMkLst>
        </pc:cxnChg>
        <pc:cxnChg chg="del mod">
          <ac:chgData name="bo David" userId="1750e1465650e3b5" providerId="LiveId" clId="{38838D32-9EA0-47B9-ACB9-FB43C41524DC}" dt="2023-05-23T13:42:04.643" v="30" actId="478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40" creationId="{47A6295F-BBED-A67E-EA70-8BB08C3B530C}"/>
          </ac:cxnSpMkLst>
        </pc:cxnChg>
        <pc:cxnChg chg="del mod">
          <ac:chgData name="bo David" userId="1750e1465650e3b5" providerId="LiveId" clId="{38838D32-9EA0-47B9-ACB9-FB43C41524DC}" dt="2023-05-23T13:42:01.308" v="27" actId="478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delSp modSp mod modAnim">
        <pc:chgData name="bo David" userId="1750e1465650e3b5" providerId="LiveId" clId="{38838D32-9EA0-47B9-ACB9-FB43C41524DC}" dt="2023-05-23T20:10:41.948" v="1178"/>
        <pc:sldMkLst>
          <pc:docMk/>
          <pc:sldMk cId="919272476" sldId="346"/>
        </pc:sldMkLst>
        <pc:spChg chg="mod">
          <ac:chgData name="bo David" userId="1750e1465650e3b5" providerId="LiveId" clId="{38838D32-9EA0-47B9-ACB9-FB43C41524DC}" dt="2023-05-23T13:32:05.292" v="3" actId="1076"/>
          <ac:spMkLst>
            <pc:docMk/>
            <pc:sldMk cId="919272476" sldId="346"/>
            <ac:spMk id="4" creationId="{E3BD548F-C73A-1BC8-6A32-FF46510FBBD7}"/>
          </ac:spMkLst>
        </pc:spChg>
        <pc:picChg chg="add del mod">
          <ac:chgData name="bo David" userId="1750e1465650e3b5" providerId="LiveId" clId="{38838D32-9EA0-47B9-ACB9-FB43C41524DC}" dt="2023-05-23T19:45:11.373" v="1013" actId="478"/>
          <ac:picMkLst>
            <pc:docMk/>
            <pc:sldMk cId="919272476" sldId="346"/>
            <ac:picMk id="11" creationId="{A8D051AA-FC81-D790-0242-D53335BB30D5}"/>
          </ac:picMkLst>
        </pc:picChg>
      </pc:sldChg>
      <pc:sldChg chg="addSp delSp modSp mod delAnim modAnim">
        <pc:chgData name="bo David" userId="1750e1465650e3b5" providerId="LiveId" clId="{38838D32-9EA0-47B9-ACB9-FB43C41524DC}" dt="2023-05-23T20:06:58.567" v="1154"/>
        <pc:sldMkLst>
          <pc:docMk/>
          <pc:sldMk cId="1063471707" sldId="349"/>
        </pc:sldMkLst>
        <pc:spChg chg="mod">
          <ac:chgData name="bo David" userId="1750e1465650e3b5" providerId="LiveId" clId="{38838D32-9EA0-47B9-ACB9-FB43C41524DC}" dt="2023-05-23T19:51:12.548" v="1055" actId="1076"/>
          <ac:spMkLst>
            <pc:docMk/>
            <pc:sldMk cId="1063471707" sldId="349"/>
            <ac:spMk id="18" creationId="{13C4AA01-6D66-F547-99B0-0D9082B082D8}"/>
          </ac:spMkLst>
        </pc:spChg>
        <pc:spChg chg="del">
          <ac:chgData name="bo David" userId="1750e1465650e3b5" providerId="LiveId" clId="{38838D32-9EA0-47B9-ACB9-FB43C41524DC}" dt="2023-05-23T19:49:54.159" v="1043" actId="478"/>
          <ac:spMkLst>
            <pc:docMk/>
            <pc:sldMk cId="1063471707" sldId="349"/>
            <ac:spMk id="21" creationId="{34ABD7EF-1107-8201-CA8F-952C4E32F03B}"/>
          </ac:spMkLst>
        </pc:spChg>
        <pc:grpChg chg="mod">
          <ac:chgData name="bo David" userId="1750e1465650e3b5" providerId="LiveId" clId="{38838D32-9EA0-47B9-ACB9-FB43C41524DC}" dt="2023-05-23T19:51:02.421" v="1054" actId="1076"/>
          <ac:grpSpMkLst>
            <pc:docMk/>
            <pc:sldMk cId="1063471707" sldId="349"/>
            <ac:grpSpMk id="23" creationId="{4CC2DB90-0375-5D2B-888E-206399B04718}"/>
          </ac:grpSpMkLst>
        </pc:grpChg>
        <pc:grpChg chg="del">
          <ac:chgData name="bo David" userId="1750e1465650e3b5" providerId="LiveId" clId="{38838D32-9EA0-47B9-ACB9-FB43C41524DC}" dt="2023-05-23T19:49:54.159" v="1043" actId="478"/>
          <ac:grpSpMkLst>
            <pc:docMk/>
            <pc:sldMk cId="1063471707" sldId="349"/>
            <ac:grpSpMk id="28" creationId="{DED5FEC5-B81B-7832-40A5-1F6F44D40259}"/>
          </ac:grpSpMkLst>
        </pc:grpChg>
        <pc:grpChg chg="mod">
          <ac:chgData name="bo David" userId="1750e1465650e3b5" providerId="LiveId" clId="{38838D32-9EA0-47B9-ACB9-FB43C41524DC}" dt="2023-05-23T20:06:03.973" v="1149" actId="1076"/>
          <ac:grpSpMkLst>
            <pc:docMk/>
            <pc:sldMk cId="1063471707" sldId="349"/>
            <ac:grpSpMk id="33" creationId="{7EF78F16-8F0D-1186-BCE7-A9A7E366ACF9}"/>
          </ac:grpSpMkLst>
        </pc:grpChg>
        <pc:picChg chg="add mod ord">
          <ac:chgData name="bo David" userId="1750e1465650e3b5" providerId="LiveId" clId="{38838D32-9EA0-47B9-ACB9-FB43C41524DC}" dt="2023-05-23T20:05:53.317" v="1148" actId="1076"/>
          <ac:picMkLst>
            <pc:docMk/>
            <pc:sldMk cId="1063471707" sldId="349"/>
            <ac:picMk id="3" creationId="{5DC9E5AB-A739-3DA0-4BD6-5760988155DD}"/>
          </ac:picMkLst>
        </pc:picChg>
      </pc:sldChg>
      <pc:sldChg chg="addSp delSp modSp del mod ord delAnim">
        <pc:chgData name="bo David" userId="1750e1465650e3b5" providerId="LiveId" clId="{38838D32-9EA0-47B9-ACB9-FB43C41524DC}" dt="2023-05-23T18:19:27.557" v="329" actId="2696"/>
        <pc:sldMkLst>
          <pc:docMk/>
          <pc:sldMk cId="3662359407" sldId="352"/>
        </pc:sldMkLst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3" creationId="{FE82F31F-07C9-FEE6-21F4-CDAA364AAC50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4" creationId="{2E36F30B-427E-7848-4022-ED4A2D526333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5" creationId="{360E2020-1955-BF97-9E90-F906B2EF43C9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8" creationId="{9D17456B-66FF-0745-8D3B-8328E8720316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10" creationId="{0B7FF6F5-7BF0-9DD8-070E-E6FFE1981A1F}"/>
          </ac:spMkLst>
        </pc:spChg>
        <pc:graphicFrameChg chg="del">
          <ac:chgData name="bo David" userId="1750e1465650e3b5" providerId="LiveId" clId="{38838D32-9EA0-47B9-ACB9-FB43C41524DC}" dt="2023-05-23T17:36:56.471" v="254" actId="478"/>
          <ac:graphicFrameMkLst>
            <pc:docMk/>
            <pc:sldMk cId="3662359407" sldId="352"/>
            <ac:graphicFrameMk id="2" creationId="{4A2D1064-2229-116F-1287-934E3D2BE239}"/>
          </ac:graphicFrameMkLst>
        </pc:graphicFrameChg>
        <pc:picChg chg="del">
          <ac:chgData name="bo David" userId="1750e1465650e3b5" providerId="LiveId" clId="{38838D32-9EA0-47B9-ACB9-FB43C41524DC}" dt="2023-05-23T17:36:56.471" v="254" actId="478"/>
          <ac:picMkLst>
            <pc:docMk/>
            <pc:sldMk cId="3662359407" sldId="352"/>
            <ac:picMk id="7" creationId="{F6227D44-94B7-BBF7-6FA3-3D135AF1D81F}"/>
          </ac:picMkLst>
        </pc:picChg>
        <pc:picChg chg="add mod modCrop">
          <ac:chgData name="bo David" userId="1750e1465650e3b5" providerId="LiveId" clId="{38838D32-9EA0-47B9-ACB9-FB43C41524DC}" dt="2023-05-23T17:37:22.656" v="260" actId="1076"/>
          <ac:picMkLst>
            <pc:docMk/>
            <pc:sldMk cId="3662359407" sldId="352"/>
            <ac:picMk id="9" creationId="{0A818454-95F3-7426-9DE3-AE599EA7EA61}"/>
          </ac:picMkLst>
        </pc:picChg>
      </pc:sldChg>
      <pc:sldChg chg="addSp delSp modSp mod delAnim modAnim">
        <pc:chgData name="bo David" userId="1750e1465650e3b5" providerId="LiveId" clId="{38838D32-9EA0-47B9-ACB9-FB43C41524DC}" dt="2023-05-23T19:36:36.532" v="974"/>
        <pc:sldMkLst>
          <pc:docMk/>
          <pc:sldMk cId="2060039186" sldId="354"/>
        </pc:sldMkLst>
        <pc:spChg chg="add del mod">
          <ac:chgData name="bo David" userId="1750e1465650e3b5" providerId="LiveId" clId="{38838D32-9EA0-47B9-ACB9-FB43C41524DC}" dt="2023-05-23T18:37:50.220" v="419" actId="478"/>
          <ac:spMkLst>
            <pc:docMk/>
            <pc:sldMk cId="2060039186" sldId="354"/>
            <ac:spMk id="3" creationId="{7E9A5F85-32AC-A599-7F9E-F23E5894E19E}"/>
          </ac:spMkLst>
        </pc:spChg>
        <pc:spChg chg="add mod">
          <ac:chgData name="bo David" userId="1750e1465650e3b5" providerId="LiveId" clId="{38838D32-9EA0-47B9-ACB9-FB43C41524DC}" dt="2023-05-23T14:05:09.297" v="116" actId="14100"/>
          <ac:spMkLst>
            <pc:docMk/>
            <pc:sldMk cId="2060039186" sldId="354"/>
            <ac:spMk id="8" creationId="{FE5F5F05-30F0-233E-9E77-048076A37CC4}"/>
          </ac:spMkLst>
        </pc:spChg>
        <pc:spChg chg="add mod">
          <ac:chgData name="bo David" userId="1750e1465650e3b5" providerId="LiveId" clId="{38838D32-9EA0-47B9-ACB9-FB43C41524DC}" dt="2023-05-23T19:36:24.062" v="973" actId="14100"/>
          <ac:spMkLst>
            <pc:docMk/>
            <pc:sldMk cId="2060039186" sldId="354"/>
            <ac:spMk id="10" creationId="{741EA317-35A3-21B1-56C7-112D57917C0E}"/>
          </ac:spMkLst>
        </pc:spChg>
        <pc:picChg chg="mod">
          <ac:chgData name="bo David" userId="1750e1465650e3b5" providerId="LiveId" clId="{38838D32-9EA0-47B9-ACB9-FB43C41524DC}" dt="2023-05-23T19:36:05.277" v="968" actId="1076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mod modAnim">
        <pc:chgData name="bo David" userId="1750e1465650e3b5" providerId="LiveId" clId="{38838D32-9EA0-47B9-ACB9-FB43C41524DC}" dt="2023-05-23T13:58:21.680" v="105"/>
        <pc:sldMkLst>
          <pc:docMk/>
          <pc:sldMk cId="1228955559" sldId="355"/>
        </pc:sldMkLst>
        <pc:spChg chg="add mod">
          <ac:chgData name="bo David" userId="1750e1465650e3b5" providerId="LiveId" clId="{38838D32-9EA0-47B9-ACB9-FB43C41524DC}" dt="2023-05-23T13:56:23.489" v="92" actId="1076"/>
          <ac:spMkLst>
            <pc:docMk/>
            <pc:sldMk cId="1228955559" sldId="355"/>
            <ac:spMk id="8" creationId="{F423C581-6792-4051-125A-54F753CB10E5}"/>
          </ac:spMkLst>
        </pc:spChg>
        <pc:spChg chg="add del">
          <ac:chgData name="bo David" userId="1750e1465650e3b5" providerId="LiveId" clId="{38838D32-9EA0-47B9-ACB9-FB43C41524DC}" dt="2023-05-23T13:56:48.473" v="94" actId="478"/>
          <ac:spMkLst>
            <pc:docMk/>
            <pc:sldMk cId="1228955559" sldId="355"/>
            <ac:spMk id="10" creationId="{ABC8CD6B-B605-222E-AF3A-17DD26B9C075}"/>
          </ac:spMkLst>
        </pc:spChg>
        <pc:spChg chg="add mod">
          <ac:chgData name="bo David" userId="1750e1465650e3b5" providerId="LiveId" clId="{38838D32-9EA0-47B9-ACB9-FB43C41524DC}" dt="2023-05-23T13:57:16.657" v="97" actId="14100"/>
          <ac:spMkLst>
            <pc:docMk/>
            <pc:sldMk cId="1228955559" sldId="355"/>
            <ac:spMk id="11" creationId="{86FD48C3-5199-A278-B51C-602F98C9A7F5}"/>
          </ac:spMkLst>
        </pc:spChg>
        <pc:spChg chg="add mod">
          <ac:chgData name="bo David" userId="1750e1465650e3b5" providerId="LiveId" clId="{38838D32-9EA0-47B9-ACB9-FB43C41524DC}" dt="2023-05-23T13:57:26.906" v="99" actId="1076"/>
          <ac:spMkLst>
            <pc:docMk/>
            <pc:sldMk cId="1228955559" sldId="355"/>
            <ac:spMk id="12" creationId="{AA209318-C2B8-56B8-5CCB-CD370BAA5F4F}"/>
          </ac:spMkLst>
        </pc:spChg>
        <pc:picChg chg="mod">
          <ac:chgData name="bo David" userId="1750e1465650e3b5" providerId="LiveId" clId="{38838D32-9EA0-47B9-ACB9-FB43C41524DC}" dt="2023-05-23T13:50:12.337" v="75" actId="1076"/>
          <ac:picMkLst>
            <pc:docMk/>
            <pc:sldMk cId="1228955559" sldId="355"/>
            <ac:picMk id="3" creationId="{80A0724E-E7F9-149E-8711-970DCE00BEEB}"/>
          </ac:picMkLst>
        </pc:picChg>
      </pc:sldChg>
      <pc:sldChg chg="addSp delSp modSp add mod delAnim modAnim">
        <pc:chgData name="bo David" userId="1750e1465650e3b5" providerId="LiveId" clId="{38838D32-9EA0-47B9-ACB9-FB43C41524DC}" dt="2023-05-23T19:06:21.576" v="743" actId="20577"/>
        <pc:sldMkLst>
          <pc:docMk/>
          <pc:sldMk cId="1449328641" sldId="357"/>
        </pc:sldMkLst>
        <pc:spChg chg="del">
          <ac:chgData name="bo David" userId="1750e1465650e3b5" providerId="LiveId" clId="{38838D32-9EA0-47B9-ACB9-FB43C41524DC}" dt="2023-05-23T14:18:30.915" v="144" actId="478"/>
          <ac:spMkLst>
            <pc:docMk/>
            <pc:sldMk cId="1449328641" sldId="357"/>
            <ac:spMk id="9" creationId="{7AB79CDA-27AF-E307-E5B9-5A5ACEE8D94C}"/>
          </ac:spMkLst>
        </pc:spChg>
        <pc:spChg chg="mod">
          <ac:chgData name="bo David" userId="1750e1465650e3b5" providerId="LiveId" clId="{38838D32-9EA0-47B9-ACB9-FB43C41524DC}" dt="2023-05-23T18:58:29.697" v="595" actId="20577"/>
          <ac:spMkLst>
            <pc:docMk/>
            <pc:sldMk cId="1449328641" sldId="357"/>
            <ac:spMk id="12" creationId="{34CB39F7-4AB2-36D4-A381-E08C2719BC03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4" creationId="{6EDD37B1-854F-10AF-F12D-DD91DF8933A7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6" creationId="{24568F88-F3CE-5744-C7F3-6A88E069EF9D}"/>
          </ac:spMkLst>
        </pc:spChg>
        <pc:spChg chg="add del">
          <ac:chgData name="bo David" userId="1750e1465650e3b5" providerId="LiveId" clId="{38838D32-9EA0-47B9-ACB9-FB43C41524DC}" dt="2023-05-23T14:17:59.716" v="138" actId="22"/>
          <ac:spMkLst>
            <pc:docMk/>
            <pc:sldMk cId="1449328641" sldId="357"/>
            <ac:spMk id="17" creationId="{6E5A9BFD-28ED-37D2-C831-156B7C7C412E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7" creationId="{7D72F646-449F-BECD-A0B4-41717910D92E}"/>
          </ac:spMkLst>
        </pc:spChg>
        <pc:spChg chg="add mod">
          <ac:chgData name="bo David" userId="1750e1465650e3b5" providerId="LiveId" clId="{38838D32-9EA0-47B9-ACB9-FB43C41524DC}" dt="2023-05-23T14:31:33.856" v="180" actId="1076"/>
          <ac:spMkLst>
            <pc:docMk/>
            <pc:sldMk cId="1449328641" sldId="357"/>
            <ac:spMk id="19" creationId="{56AAA267-8CB4-16CF-1C7E-9244D2808815}"/>
          </ac:spMkLst>
        </pc:spChg>
        <pc:spChg chg="add del">
          <ac:chgData name="bo David" userId="1750e1465650e3b5" providerId="LiveId" clId="{38838D32-9EA0-47B9-ACB9-FB43C41524DC}" dt="2023-05-23T14:29:15.914" v="160" actId="22"/>
          <ac:spMkLst>
            <pc:docMk/>
            <pc:sldMk cId="1449328641" sldId="357"/>
            <ac:spMk id="23" creationId="{769A08ED-E2FB-4AAB-7CC9-D208B3E81DCA}"/>
          </ac:spMkLst>
        </pc:spChg>
        <pc:spChg chg="add mod">
          <ac:chgData name="bo David" userId="1750e1465650e3b5" providerId="LiveId" clId="{38838D32-9EA0-47B9-ACB9-FB43C41524DC}" dt="2023-05-23T14:31:27.921" v="178" actId="1076"/>
          <ac:spMkLst>
            <pc:docMk/>
            <pc:sldMk cId="1449328641" sldId="357"/>
            <ac:spMk id="25" creationId="{97D6BB9A-72F8-22A2-15E4-FD2F5083F873}"/>
          </ac:spMkLst>
        </pc:spChg>
        <pc:spChg chg="mod">
          <ac:chgData name="bo David" userId="1750e1465650e3b5" providerId="LiveId" clId="{38838D32-9EA0-47B9-ACB9-FB43C41524DC}" dt="2023-05-23T19:06:21.576" v="743" actId="20577"/>
          <ac:spMkLst>
            <pc:docMk/>
            <pc:sldMk cId="1449328641" sldId="357"/>
            <ac:spMk id="48" creationId="{B3C4C5D2-03AE-96CB-43E3-D6CCFF50BBD9}"/>
          </ac:spMkLst>
        </pc:spChg>
        <pc:spChg chg="del">
          <ac:chgData name="bo David" userId="1750e1465650e3b5" providerId="LiveId" clId="{38838D32-9EA0-47B9-ACB9-FB43C41524DC}" dt="2023-05-23T14:18:29.087" v="143" actId="478"/>
          <ac:spMkLst>
            <pc:docMk/>
            <pc:sldMk cId="1449328641" sldId="357"/>
            <ac:spMk id="51" creationId="{4D8D7889-F06D-3F1D-C558-E96226EC89FC}"/>
          </ac:spMkLst>
        </pc:spChg>
        <pc:spChg chg="del">
          <ac:chgData name="bo David" userId="1750e1465650e3b5" providerId="LiveId" clId="{38838D32-9EA0-47B9-ACB9-FB43C41524DC}" dt="2023-05-23T14:10:54.078" v="127" actId="478"/>
          <ac:spMkLst>
            <pc:docMk/>
            <pc:sldMk cId="1449328641" sldId="357"/>
            <ac:spMk id="52" creationId="{A31B5172-3128-0B92-EE5E-1C54A87D23BD}"/>
          </ac:spMkLst>
        </pc:spChg>
        <pc:grpChg chg="add 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9" creationId="{8C953AB3-C686-2F3C-8E10-F0E8D585BA72}"/>
          </ac:grpSpMkLst>
        </pc:grpChg>
        <pc:grpChg chg="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10" creationId="{CA2A2896-17A3-2E1C-FD86-0808810DBD67}"/>
          </ac:grpSpMkLst>
        </pc:grpChg>
        <pc:grpChg chg="del">
          <ac:chgData name="bo David" userId="1750e1465650e3b5" providerId="LiveId" clId="{38838D32-9EA0-47B9-ACB9-FB43C41524DC}" dt="2023-05-23T14:10:33.267" v="120" actId="478"/>
          <ac:grpSpMkLst>
            <pc:docMk/>
            <pc:sldMk cId="1449328641" sldId="357"/>
            <ac:grpSpMk id="41" creationId="{709ADAF8-4EA9-D1C0-D55D-B4D8862D93FF}"/>
          </ac:grpSpMkLst>
        </pc:grpChg>
        <pc:grpChg chg="del">
          <ac:chgData name="bo David" userId="1750e1465650e3b5" providerId="LiveId" clId="{38838D32-9EA0-47B9-ACB9-FB43C41524DC}" dt="2023-05-23T14:10:34.845" v="121" actId="478"/>
          <ac:grpSpMkLst>
            <pc:docMk/>
            <pc:sldMk cId="1449328641" sldId="357"/>
            <ac:grpSpMk id="44" creationId="{01F1D566-B3F8-67D5-DE33-65EE41997C87}"/>
          </ac:grpSpMkLst>
        </pc:grpChg>
        <pc:picChg chg="del mod">
          <ac:chgData name="bo David" userId="1750e1465650e3b5" providerId="LiveId" clId="{38838D32-9EA0-47B9-ACB9-FB43C41524DC}" dt="2023-05-23T14:30:18.790" v="172" actId="21"/>
          <ac:picMkLst>
            <pc:docMk/>
            <pc:sldMk cId="1449328641" sldId="357"/>
            <ac:picMk id="10" creationId="{00000000-0000-0000-0000-000000000000}"/>
          </ac:picMkLst>
        </pc:picChg>
        <pc:picChg chg="add mod">
          <ac:chgData name="bo David" userId="1750e1465650e3b5" providerId="LiveId" clId="{38838D32-9EA0-47B9-ACB9-FB43C41524DC}" dt="2023-05-23T14:31:12.273" v="176" actId="1076"/>
          <ac:picMkLst>
            <pc:docMk/>
            <pc:sldMk cId="1449328641" sldId="357"/>
            <ac:picMk id="13" creationId="{A43426AE-0CA4-76AD-3FAE-A3F6A719802A}"/>
          </ac:picMkLst>
        </pc:picChg>
        <pc:picChg chg="add mod">
          <ac:chgData name="bo David" userId="1750e1465650e3b5" providerId="LiveId" clId="{38838D32-9EA0-47B9-ACB9-FB43C41524DC}" dt="2023-05-23T14:31:33.856" v="180" actId="1076"/>
          <ac:picMkLst>
            <pc:docMk/>
            <pc:sldMk cId="1449328641" sldId="357"/>
            <ac:picMk id="15" creationId="{A784F3FE-43DE-7ED6-16C4-EC2F2D16E1A0}"/>
          </ac:picMkLst>
        </pc:picChg>
        <pc:picChg chg="add mod">
          <ac:chgData name="bo David" userId="1750e1465650e3b5" providerId="LiveId" clId="{38838D32-9EA0-47B9-ACB9-FB43C41524DC}" dt="2023-05-23T14:31:27.921" v="178" actId="1076"/>
          <ac:picMkLst>
            <pc:docMk/>
            <pc:sldMk cId="1449328641" sldId="357"/>
            <ac:picMk id="21" creationId="{29640D45-0B6E-CFD7-722A-2BF28ABBF576}"/>
          </ac:picMkLst>
        </pc:picChg>
      </pc:sldChg>
      <pc:sldChg chg="addSp delSp modSp add mod delAnim modAnim">
        <pc:chgData name="bo David" userId="1750e1465650e3b5" providerId="LiveId" clId="{38838D32-9EA0-47B9-ACB9-FB43C41524DC}" dt="2023-05-23T20:05:31.640" v="1144"/>
        <pc:sldMkLst>
          <pc:docMk/>
          <pc:sldMk cId="2106874112" sldId="358"/>
        </pc:sldMkLst>
        <pc:spChg chg="mod">
          <ac:chgData name="bo David" userId="1750e1465650e3b5" providerId="LiveId" clId="{38838D32-9EA0-47B9-ACB9-FB43C41524DC}" dt="2023-05-23T18:58:56.074" v="597" actId="20577"/>
          <ac:spMkLst>
            <pc:docMk/>
            <pc:sldMk cId="2106874112" sldId="358"/>
            <ac:spMk id="4" creationId="{2BD59C5D-BE19-497A-B6EE-0D178113031F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9" creationId="{00000000-0000-0000-0000-0000000000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0" creationId="{14077DC1-203D-0A81-FEBF-00EC2EAD484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1" creationId="{176049A4-9EC1-BF30-9D64-A929F8DB7A1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2" creationId="{7131E7D3-DE57-C918-F654-DC6859FA72C2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3" creationId="{045208AB-45F6-42E0-E586-4EE5FCDC5FC8}"/>
          </ac:spMkLst>
        </pc:spChg>
        <pc:spChg chg="add mod">
          <ac:chgData name="bo David" userId="1750e1465650e3b5" providerId="LiveId" clId="{38838D32-9EA0-47B9-ACB9-FB43C41524DC}" dt="2023-05-23T20:01:28.763" v="1125" actId="1076"/>
          <ac:spMkLst>
            <pc:docMk/>
            <pc:sldMk cId="2106874112" sldId="358"/>
            <ac:spMk id="16" creationId="{5FE53DF7-25E4-2868-5918-6F5472D1C32B}"/>
          </ac:spMkLst>
        </pc:spChg>
        <pc:spChg chg="add mod">
          <ac:chgData name="bo David" userId="1750e1465650e3b5" providerId="LiveId" clId="{38838D32-9EA0-47B9-ACB9-FB43C41524DC}" dt="2023-05-23T20:01:18.876" v="1123" actId="1076"/>
          <ac:spMkLst>
            <pc:docMk/>
            <pc:sldMk cId="2106874112" sldId="358"/>
            <ac:spMk id="17" creationId="{E8DB708B-1513-6539-A9E2-0C62B6912928}"/>
          </ac:spMkLst>
        </pc:spChg>
        <pc:spChg chg="del topLvl">
          <ac:chgData name="bo David" userId="1750e1465650e3b5" providerId="LiveId" clId="{38838D32-9EA0-47B9-ACB9-FB43C41524DC}" dt="2023-05-23T18:19:36.152" v="334" actId="478"/>
          <ac:spMkLst>
            <pc:docMk/>
            <pc:sldMk cId="2106874112" sldId="358"/>
            <ac:spMk id="38" creationId="{779892C5-6D3E-499B-A200-2C2FD4F319C0}"/>
          </ac:spMkLst>
        </pc:spChg>
        <pc:spChg chg="del mod topLvl">
          <ac:chgData name="bo David" userId="1750e1465650e3b5" providerId="LiveId" clId="{38838D32-9EA0-47B9-ACB9-FB43C41524DC}" dt="2023-05-23T18:19:35.451" v="333" actId="478"/>
          <ac:spMkLst>
            <pc:docMk/>
            <pc:sldMk cId="2106874112" sldId="358"/>
            <ac:spMk id="39" creationId="{933841E3-3404-4E8C-A23C-D4B74B460C3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49" creationId="{29BEE945-D053-0A2C-F433-AA2BE3894055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0" creationId="{3E784946-98E1-64AD-DF90-DC12B1664DDB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2" creationId="{144DB07F-0495-E669-921B-62CB4332644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5" creationId="{E653A084-63E7-4C19-EA84-1DBF64B0120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6" creationId="{94F4A781-5CAB-6FDB-BF20-766EFAED83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8" creationId="{9797D600-4027-F9B1-58F2-CA7155282A97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9" creationId="{91F6AF51-7C05-44D4-EEAF-A04DF57E7C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0" creationId="{7BAF6F1C-9818-7587-669B-9B05DD85504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2" creationId="{5D37C669-4060-DD99-445E-3FD318DD32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6" creationId="{A3AC6D5B-4409-CAFF-C219-94BC0E8D836A}"/>
          </ac:spMkLst>
        </pc:s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14" creationId="{85C1056E-883B-AB8B-13FF-CD1B0ECBB3CC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1" creationId="{CEBF9AF3-9649-4D4C-87B4-BB92F05B089F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9" creationId="{018A185F-9DF8-4A70-90A4-4C3DA43CEE40}"/>
          </ac:grpSpMkLst>
        </pc:grpChg>
        <pc:grpChg chg="del">
          <ac:chgData name="bo David" userId="1750e1465650e3b5" providerId="LiveId" clId="{38838D32-9EA0-47B9-ACB9-FB43C41524DC}" dt="2023-05-23T18:19:35.451" v="333" actId="478"/>
          <ac:grpSpMkLst>
            <pc:docMk/>
            <pc:sldMk cId="2106874112" sldId="358"/>
            <ac:grpSpMk id="37" creationId="{94698024-C398-43C2-9B20-A13F3950F40E}"/>
          </ac:grpSpMkLst>
        </pc:grpChg>
        <pc:grpChg chg="del">
          <ac:chgData name="bo David" userId="1750e1465650e3b5" providerId="LiveId" clId="{38838D32-9EA0-47B9-ACB9-FB43C41524DC}" dt="2023-05-23T18:19:33.387" v="331" actId="478"/>
          <ac:grpSpMkLst>
            <pc:docMk/>
            <pc:sldMk cId="2106874112" sldId="358"/>
            <ac:grpSpMk id="41" creationId="{0F89ED7A-2ECD-467C-B929-1026DA1EE9FD}"/>
          </ac:grpSpMkLst>
        </pc:grpChg>
        <pc:picChg chg="add mod modCrop">
          <ac:chgData name="bo David" userId="1750e1465650e3b5" providerId="LiveId" clId="{38838D32-9EA0-47B9-ACB9-FB43C41524DC}" dt="2023-05-23T20:01:24.204" v="1124" actId="1076"/>
          <ac:picMkLst>
            <pc:docMk/>
            <pc:sldMk cId="2106874112" sldId="358"/>
            <ac:picMk id="15" creationId="{99A9468B-E572-A108-9AC1-EC545FE189EF}"/>
          </ac:picMkLst>
        </pc:picChg>
        <pc:picChg chg="add mod ord">
          <ac:chgData name="bo David" userId="1750e1465650e3b5" providerId="LiveId" clId="{38838D32-9EA0-47B9-ACB9-FB43C41524DC}" dt="2023-05-23T20:03:09.526" v="1128" actId="167"/>
          <ac:picMkLst>
            <pc:docMk/>
            <pc:sldMk cId="2106874112" sldId="358"/>
            <ac:picMk id="19" creationId="{1F4C5D4A-5C51-0ED9-F5F1-1BDA952745F7}"/>
          </ac:picMkLst>
        </pc:picChg>
        <pc:picChg chg="add mod">
          <ac:chgData name="bo David" userId="1750e1465650e3b5" providerId="LiveId" clId="{38838D32-9EA0-47B9-ACB9-FB43C41524DC}" dt="2023-05-23T20:01:14.467" v="1122" actId="1076"/>
          <ac:picMkLst>
            <pc:docMk/>
            <pc:sldMk cId="2106874112" sldId="358"/>
            <ac:picMk id="2050" creationId="{975796FB-5841-BED7-F0CD-FA229EF4AA46}"/>
          </ac:picMkLst>
        </pc:pic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2" creationId="{7CC3AE22-5453-5830-884E-24994935CE08}"/>
          </ac:cxnSpMkLst>
        </pc:cxn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3" creationId="{ED2B0C41-ECC6-B374-0E15-20B5C252BFA6}"/>
          </ac:cxnSpMkLst>
        </pc:cxnChg>
      </pc:sldChg>
      <pc:sldChg chg="addSp delSp modSp add mod delAnim modAnim">
        <pc:chgData name="bo David" userId="1750e1465650e3b5" providerId="LiveId" clId="{38838D32-9EA0-47B9-ACB9-FB43C41524DC}" dt="2023-05-23T20:07:07.127" v="1155"/>
        <pc:sldMkLst>
          <pc:docMk/>
          <pc:sldMk cId="3125667091" sldId="359"/>
        </pc:sldMkLst>
        <pc:spChg chg="del">
          <ac:chgData name="bo David" userId="1750e1465650e3b5" providerId="LiveId" clId="{38838D32-9EA0-47B9-ACB9-FB43C41524DC}" dt="2023-05-23T18:53:48.052" v="551" actId="478"/>
          <ac:spMkLst>
            <pc:docMk/>
            <pc:sldMk cId="3125667091" sldId="359"/>
            <ac:spMk id="18" creationId="{13C4AA01-6D66-F547-99B0-0D9082B082D8}"/>
          </ac:spMkLst>
        </pc:spChg>
        <pc:spChg chg="mod">
          <ac:chgData name="bo David" userId="1750e1465650e3b5" providerId="LiveId" clId="{38838D32-9EA0-47B9-ACB9-FB43C41524DC}" dt="2023-05-23T19:50:53.925" v="1053" actId="1076"/>
          <ac:spMkLst>
            <pc:docMk/>
            <pc:sldMk cId="3125667091" sldId="359"/>
            <ac:spMk id="21" creationId="{34ABD7EF-1107-8201-CA8F-952C4E32F03B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22" creationId="{0D6AC8C7-1F21-1A01-078B-12033D1E536D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8" creationId="{9C64EC3A-5B0E-5158-2325-1847476072C6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9" creationId="{92DA8857-E1D7-0298-24FE-9A2C0A81B3F2}"/>
          </ac:spMkLst>
        </pc:spChg>
        <pc:grpChg chg="mod">
          <ac:chgData name="bo David" userId="1750e1465650e3b5" providerId="LiveId" clId="{38838D32-9EA0-47B9-ACB9-FB43C41524DC}" dt="2023-05-23T18:53:41.768" v="549" actId="1076"/>
          <ac:grpSpMkLst>
            <pc:docMk/>
            <pc:sldMk cId="3125667091" sldId="359"/>
            <ac:grpSpMk id="9" creationId="{0A316266-1BDC-5026-A914-65B543ADCA8A}"/>
          </ac:grpSpMkLst>
        </pc:grpChg>
        <pc:grpChg chg="add mod">
          <ac:chgData name="bo David" userId="1750e1465650e3b5" providerId="LiveId" clId="{38838D32-9EA0-47B9-ACB9-FB43C41524DC}" dt="2023-05-23T20:06:11.905" v="1150"/>
          <ac:grpSpMkLst>
            <pc:docMk/>
            <pc:sldMk cId="3125667091" sldId="359"/>
            <ac:grpSpMk id="20" creationId="{034B1C0E-BAC5-3316-69BA-A1EDE7452622}"/>
          </ac:grpSpMkLst>
        </pc:grpChg>
        <pc:grpChg chg="del">
          <ac:chgData name="bo David" userId="1750e1465650e3b5" providerId="LiveId" clId="{38838D32-9EA0-47B9-ACB9-FB43C41524DC}" dt="2023-05-23T18:53:44.912" v="550" actId="478"/>
          <ac:grpSpMkLst>
            <pc:docMk/>
            <pc:sldMk cId="3125667091" sldId="359"/>
            <ac:grpSpMk id="23" creationId="{4CC2DB90-0375-5D2B-888E-206399B04718}"/>
          </ac:grpSpMkLst>
        </pc:grpChg>
        <pc:grpChg chg="mod">
          <ac:chgData name="bo David" userId="1750e1465650e3b5" providerId="LiveId" clId="{38838D32-9EA0-47B9-ACB9-FB43C41524DC}" dt="2023-05-23T19:50:40.684" v="1049" actId="1076"/>
          <ac:grpSpMkLst>
            <pc:docMk/>
            <pc:sldMk cId="3125667091" sldId="359"/>
            <ac:grpSpMk id="28" creationId="{DED5FEC5-B81B-7832-40A5-1F6F44D40259}"/>
          </ac:grpSpMkLst>
        </pc:grpChg>
        <pc:grpChg chg="del mod">
          <ac:chgData name="bo David" userId="1750e1465650e3b5" providerId="LiveId" clId="{38838D32-9EA0-47B9-ACB9-FB43C41524DC}" dt="2023-05-23T20:06:27.346" v="1151" actId="478"/>
          <ac:grpSpMkLst>
            <pc:docMk/>
            <pc:sldMk cId="3125667091" sldId="359"/>
            <ac:grpSpMk id="33" creationId="{7EF78F16-8F0D-1186-BCE7-A9A7E366ACF9}"/>
          </ac:grpSpMkLst>
        </pc:grpChg>
        <pc:picChg chg="add mod modCrop">
          <ac:chgData name="bo David" userId="1750e1465650e3b5" providerId="LiveId" clId="{38838D32-9EA0-47B9-ACB9-FB43C41524DC}" dt="2023-05-23T19:55:53.588" v="1115" actId="1076"/>
          <ac:picMkLst>
            <pc:docMk/>
            <pc:sldMk cId="3125667091" sldId="359"/>
            <ac:picMk id="4" creationId="{F93499AF-6882-F2F1-4DC8-46AA0176B0AE}"/>
          </ac:picMkLst>
        </pc:picChg>
        <pc:picChg chg="add mod modCrop">
          <ac:chgData name="bo David" userId="1750e1465650e3b5" providerId="LiveId" clId="{38838D32-9EA0-47B9-ACB9-FB43C41524DC}" dt="2023-05-23T19:53:06.045" v="1076" actId="1076"/>
          <ac:picMkLst>
            <pc:docMk/>
            <pc:sldMk cId="3125667091" sldId="359"/>
            <ac:picMk id="6" creationId="{ECA6388B-38ED-3F20-E93D-CBCEEEC6A715}"/>
          </ac:picMkLst>
        </pc:picChg>
        <pc:picChg chg="add mod">
          <ac:chgData name="bo David" userId="1750e1465650e3b5" providerId="LiveId" clId="{38838D32-9EA0-47B9-ACB9-FB43C41524DC}" dt="2023-05-23T19:55:22.428" v="1107" actId="1076"/>
          <ac:picMkLst>
            <pc:docMk/>
            <pc:sldMk cId="3125667091" sldId="359"/>
            <ac:picMk id="8" creationId="{F8114D0E-C701-FA56-D100-59E72D771937}"/>
          </ac:picMkLst>
        </pc:picChg>
        <pc:picChg chg="add del mod">
          <ac:chgData name="bo David" userId="1750e1465650e3b5" providerId="LiveId" clId="{38838D32-9EA0-47B9-ACB9-FB43C41524DC}" dt="2023-05-23T20:05:08.986" v="1139" actId="1076"/>
          <ac:picMkLst>
            <pc:docMk/>
            <pc:sldMk cId="3125667091" sldId="359"/>
            <ac:picMk id="16" creationId="{9ECF63FD-240C-AAAD-803F-07F0613D98FF}"/>
          </ac:picMkLst>
        </pc:picChg>
        <pc:picChg chg="add mod modCrop">
          <ac:chgData name="bo David" userId="1750e1465650e3b5" providerId="LiveId" clId="{38838D32-9EA0-47B9-ACB9-FB43C41524DC}" dt="2023-05-23T19:55:24.276" v="1108" actId="1076"/>
          <ac:picMkLst>
            <pc:docMk/>
            <pc:sldMk cId="3125667091" sldId="359"/>
            <ac:picMk id="19" creationId="{13180F04-5CC2-3461-F10D-0707B2BEA62F}"/>
          </ac:picMkLst>
        </pc:picChg>
        <pc:picChg chg="del">
          <ac:chgData name="bo David" userId="1750e1465650e3b5" providerId="LiveId" clId="{38838D32-9EA0-47B9-ACB9-FB43C41524DC}" dt="2023-05-23T18:54:10.946" v="557" actId="478"/>
          <ac:picMkLst>
            <pc:docMk/>
            <pc:sldMk cId="3125667091" sldId="359"/>
            <ac:picMk id="37" creationId="{DC42EDE9-24D7-3354-F940-9A0100938E10}"/>
          </ac:picMkLst>
        </pc:picChg>
      </pc:sldChg>
      <pc:sldChg chg="addSp delSp modSp add del mod modAnim">
        <pc:chgData name="bo David" userId="1750e1465650e3b5" providerId="LiveId" clId="{38838D32-9EA0-47B9-ACB9-FB43C41524DC}" dt="2023-05-23T20:10:14.605" v="1176" actId="2696"/>
        <pc:sldMkLst>
          <pc:docMk/>
          <pc:sldMk cId="1251322633" sldId="360"/>
        </pc:sldMkLst>
        <pc:spChg chg="add mod">
          <ac:chgData name="bo David" userId="1750e1465650e3b5" providerId="LiveId" clId="{38838D32-9EA0-47B9-ACB9-FB43C41524DC}" dt="2023-05-23T20:08:34.223" v="1171" actId="1076"/>
          <ac:spMkLst>
            <pc:docMk/>
            <pc:sldMk cId="1251322633" sldId="360"/>
            <ac:spMk id="10" creationId="{54D406E8-F086-9022-58BD-27F01B1C035A}"/>
          </ac:spMkLst>
        </pc:spChg>
        <pc:spChg chg="add mod">
          <ac:chgData name="bo David" userId="1750e1465650e3b5" providerId="LiveId" clId="{38838D32-9EA0-47B9-ACB9-FB43C41524DC}" dt="2023-05-23T20:08:29.706" v="1168" actId="164"/>
          <ac:spMkLst>
            <pc:docMk/>
            <pc:sldMk cId="1251322633" sldId="360"/>
            <ac:spMk id="11" creationId="{856293D2-7ED7-51CD-858A-3734AFECA8BE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6" creationId="{5FE53DF7-25E4-2868-5918-6F5472D1C32B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7" creationId="{E8DB708B-1513-6539-A9E2-0C62B6912928}"/>
          </ac:spMkLst>
        </pc:spChg>
        <pc:grpChg chg="add mod">
          <ac:chgData name="bo David" userId="1750e1465650e3b5" providerId="LiveId" clId="{38838D32-9EA0-47B9-ACB9-FB43C41524DC}" dt="2023-05-23T20:08:36.532" v="1172" actId="1076"/>
          <ac:grpSpMkLst>
            <pc:docMk/>
            <pc:sldMk cId="1251322633" sldId="360"/>
            <ac:grpSpMk id="12" creationId="{BA2D656A-BFD1-8BE2-4F98-1E5B9FAE355F}"/>
          </ac:grpSpMkLst>
        </pc:grpChg>
        <pc:graphicFrameChg chg="add mod modGraphic">
          <ac:chgData name="bo David" userId="1750e1465650e3b5" providerId="LiveId" clId="{38838D32-9EA0-47B9-ACB9-FB43C41524DC}" dt="2023-05-23T20:09:22.583" v="1175" actId="947"/>
          <ac:graphicFrameMkLst>
            <pc:docMk/>
            <pc:sldMk cId="1251322633" sldId="360"/>
            <ac:graphicFrameMk id="9" creationId="{956C1DAE-FAE1-72EF-DFE0-96A2B2F3178C}"/>
          </ac:graphicFrameMkLst>
        </pc:graphicFrameChg>
        <pc:picChg chg="del">
          <ac:chgData name="bo David" userId="1750e1465650e3b5" providerId="LiveId" clId="{38838D32-9EA0-47B9-ACB9-FB43C41524DC}" dt="2023-05-23T19:12:13.245" v="745" actId="478"/>
          <ac:picMkLst>
            <pc:docMk/>
            <pc:sldMk cId="1251322633" sldId="360"/>
            <ac:picMk id="15" creationId="{99A9468B-E572-A108-9AC1-EC545FE189EF}"/>
          </ac:picMkLst>
        </pc:picChg>
        <pc:picChg chg="del">
          <ac:chgData name="bo David" userId="1750e1465650e3b5" providerId="LiveId" clId="{38838D32-9EA0-47B9-ACB9-FB43C41524DC}" dt="2023-05-23T19:12:15.018" v="746" actId="478"/>
          <ac:picMkLst>
            <pc:docMk/>
            <pc:sldMk cId="1251322633" sldId="360"/>
            <ac:picMk id="2050" creationId="{975796FB-5841-BED7-F0CD-FA229EF4AA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12F33-73C7-4238-8599-45C8D0F26192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D952-DA7F-4126-A7C2-A655928F8F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416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BAE8B-4FAB-4EFD-900B-80C64AEAC861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1003-E9E9-434B-931E-C9B4E45B2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667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27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6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6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88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8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8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4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1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00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69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6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3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7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9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7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17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方法</a:t>
            </a:r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藉由社群驅動的方式，讓所有使用者能對於相關訊息、推文進行標記及解釋，其他用戶看到後也可以對內容進行標記，並判斷該此訊息的正確性。</a:t>
            </a:r>
            <a:endParaRPr lang="en-US" altLang="zh-TW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95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84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170FDA4-F317-4C04-B36D-9063E1BFCA6A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6310" b="-6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795995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xmlns="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1" y="407773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xmlns="" id="{A6B68BED-A9FB-4DCB-88BE-19869B9CA53D}"/>
              </a:ext>
            </a:extLst>
          </p:cNvPr>
          <p:cNvSpPr/>
          <p:nvPr userDrawn="1"/>
        </p:nvSpPr>
        <p:spPr>
          <a:xfrm>
            <a:off x="10262617" y="507799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ONE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D8D5857-583F-DC59-E4FA-94CDEDBAF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8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679EFDCC-073B-4ADB-AF88-D8B412F40A8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32253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xmlns="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R="0" lvl="0" indent="0" algn="ct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xmlns="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TWO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612FBBF4-CEFC-29C8-A694-B360DF67D6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22826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xmlns="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xmlns="" id="{A6B68BED-A9FB-4DCB-88BE-19869B9CA53D}"/>
              </a:ext>
            </a:extLst>
          </p:cNvPr>
          <p:cNvSpPr/>
          <p:nvPr userDrawn="1"/>
        </p:nvSpPr>
        <p:spPr>
          <a:xfrm>
            <a:off x="10141530" y="507796"/>
            <a:ext cx="1798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THREE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2769AE1-5F50-3869-6452-BA6DE2CD0C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90066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endParaRPr lang="zh-CN" altLang="en-US" sz="1200" baseline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xmlns="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xmlns="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FOUR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F18EF68-89BD-E547-1165-39329164E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85376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EAAC4B3-F80F-4D50-8EE5-7840C0B64C2D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21630926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50388161-A0CE-4215-A246-51D56AE4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D443DC3-36E2-4A27-B511-9CB0CBA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C7EEE8E-8F4B-4F0D-8C27-68611CAB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ABCD020-4B65-444B-8113-D84A0F4AB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C666813-EFE9-42E4-84F2-274D7F990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2412" y="64724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800" b="1" baseline="0" smtClean="0">
                <a:solidFill>
                  <a:schemeClr val="tx1">
                    <a:tint val="75000"/>
                  </a:schemeClr>
                </a:solidFill>
                <a:latin typeface="Segoe UI Semibold" pitchFamily="34" charset="0"/>
                <a:ea typeface="微軟正黑體" panose="020B0604030504040204" pitchFamily="34" charset="-120"/>
                <a:cs typeface="Segoe UI Semibold" pitchFamily="34" charset="0"/>
              </a:defRPr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790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64" r:id="rId4"/>
    <p:sldLayoutId id="2147483665" r:id="rId5"/>
    <p:sldLayoutId id="2147483652" r:id="rId6"/>
  </p:sldLayoutIdLst>
  <p:transition spd="slow" advTm="0">
    <p:fade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54.xml"/><Relationship Id="rId7" Type="http://schemas.openxmlformats.org/officeDocument/2006/relationships/image" Target="../media/image25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74.xml"/><Relationship Id="rId7" Type="http://schemas.openxmlformats.org/officeDocument/2006/relationships/image" Target="../media/image26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microsoft.com/office/2007/relationships/hdphoto" Target="../media/hdphoto5.wdp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image" Target="../media/image29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notesSlide" Target="../notesSlides/notesSlide14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slideLayout" Target="../slideLayouts/slideLayout4.xml"/><Relationship Id="rId28" Type="http://schemas.openxmlformats.org/officeDocument/2006/relationships/image" Target="../media/image31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4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7.wdp"/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34" Type="http://schemas.microsoft.com/office/2007/relationships/hdphoto" Target="../media/hdphoto12.wdp"/><Relationship Id="rId7" Type="http://schemas.openxmlformats.org/officeDocument/2006/relationships/tags" Target="../tags/tag10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image" Target="../media/image52.svg"/><Relationship Id="rId2" Type="http://schemas.openxmlformats.org/officeDocument/2006/relationships/tags" Target="../tags/tag100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openxmlformats.org/officeDocument/2006/relationships/image" Target="../media/image43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4.xml"/><Relationship Id="rId24" Type="http://schemas.openxmlformats.org/officeDocument/2006/relationships/image" Target="../media/image42.svg"/><Relationship Id="rId32" Type="http://schemas.microsoft.com/office/2007/relationships/hdphoto" Target="../media/hdphoto11.wdp"/><Relationship Id="rId37" Type="http://schemas.openxmlformats.org/officeDocument/2006/relationships/image" Target="../media/image47.png"/><Relationship Id="rId5" Type="http://schemas.openxmlformats.org/officeDocument/2006/relationships/tags" Target="../tags/tag103.xml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image" Target="../media/image46.svg"/><Relationship Id="rId36" Type="http://schemas.microsoft.com/office/2007/relationships/hdphoto" Target="../media/hdphoto13.wdp"/><Relationship Id="rId10" Type="http://schemas.openxmlformats.org/officeDocument/2006/relationships/tags" Target="../tags/tag108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6.svg"/><Relationship Id="rId22" Type="http://schemas.microsoft.com/office/2007/relationships/hdphoto" Target="../media/hdphoto9.wdp"/><Relationship Id="rId27" Type="http://schemas.openxmlformats.org/officeDocument/2006/relationships/image" Target="../media/image42.png"/><Relationship Id="rId30" Type="http://schemas.microsoft.com/office/2007/relationships/hdphoto" Target="../media/hdphoto10.wdp"/><Relationship Id="rId35" Type="http://schemas.openxmlformats.org/officeDocument/2006/relationships/image" Target="../media/image46.png"/><Relationship Id="rId8" Type="http://schemas.openxmlformats.org/officeDocument/2006/relationships/tags" Target="../tags/tag106.xml"/><Relationship Id="rId3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microsoft.com/office/2007/relationships/hdphoto" Target="../media/hdphoto14.wdp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1" Type="http://schemas.openxmlformats.org/officeDocument/2006/relationships/image" Target="../media/image2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53.png"/><Relationship Id="rId5" Type="http://schemas.openxmlformats.org/officeDocument/2006/relationships/tags" Target="../tags/tag130.xml"/><Relationship Id="rId10" Type="http://schemas.openxmlformats.org/officeDocument/2006/relationships/image" Target="../media/image52.tif"/><Relationship Id="rId4" Type="http://schemas.openxmlformats.org/officeDocument/2006/relationships/tags" Target="../tags/tag129.xml"/><Relationship Id="rId9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56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55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54.jpg"/><Relationship Id="rId5" Type="http://schemas.openxmlformats.org/officeDocument/2006/relationships/tags" Target="../tags/tag137.xml"/><Relationship Id="rId15" Type="http://schemas.openxmlformats.org/officeDocument/2006/relationships/image" Target="../media/image18.png"/><Relationship Id="rId10" Type="http://schemas.openxmlformats.org/officeDocument/2006/relationships/image" Target="../media/image52.tif"/><Relationship Id="rId4" Type="http://schemas.openxmlformats.org/officeDocument/2006/relationships/tags" Target="../tags/tag136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6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27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4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2.png"/><Relationship Id="rId5" Type="http://schemas.openxmlformats.org/officeDocument/2006/relationships/tags" Target="../tags/tag32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7.xml"/><Relationship Id="rId18" Type="http://schemas.microsoft.com/office/2007/relationships/hdphoto" Target="../media/hdphoto1.wdp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.png"/><Relationship Id="rId2" Type="http://schemas.openxmlformats.org/officeDocument/2006/relationships/tags" Target="../tags/tag38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16.png"/><Relationship Id="rId10" Type="http://schemas.openxmlformats.org/officeDocument/2006/relationships/tags" Target="../tags/tag46.xml"/><Relationship Id="rId19" Type="http://schemas.openxmlformats.org/officeDocument/2006/relationships/image" Target="../media/image1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0.xml"/><Relationship Id="rId7" Type="http://schemas.openxmlformats.org/officeDocument/2006/relationships/image" Target="../media/image2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1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:a16="http://schemas.microsoft.com/office/drawing/2014/main" xmlns="" id="{2789A309-6CAB-A4C3-F5FB-3E0BF0034EE4}"/>
              </a:ext>
            </a:extLst>
          </p:cNvPr>
          <p:cNvSpPr txBox="1"/>
          <p:nvPr/>
        </p:nvSpPr>
        <p:spPr>
          <a:xfrm>
            <a:off x="1577256" y="1206457"/>
            <a:ext cx="5868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有評有「</a:t>
            </a:r>
            <a:r>
              <a:rPr lang="en-US" altLang="zh-TW" dirty="0">
                <a:latin typeface="Arial" panose="020B0604020202020204" pitchFamily="34" charset="0"/>
              </a:rPr>
              <a:t>G</a:t>
            </a:r>
            <a:r>
              <a:rPr lang="zh-TW" altLang="en-US" dirty="0">
                <a:latin typeface="Arial" panose="020B0604020202020204" pitchFamily="34" charset="0"/>
              </a:rPr>
              <a:t>」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xmlns="" id="{C573B879-C585-9A4B-E885-B3EE56B71507}"/>
              </a:ext>
            </a:extLst>
          </p:cNvPr>
          <p:cNvSpPr txBox="1"/>
          <p:nvPr/>
        </p:nvSpPr>
        <p:spPr>
          <a:xfrm>
            <a:off x="2277784" y="2634490"/>
            <a:ext cx="8805792" cy="135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您的</a:t>
            </a:r>
            <a:r>
              <a:rPr lang="en-US" altLang="zh-TW" dirty="0">
                <a:latin typeface="Arial" panose="020B0604020202020204" pitchFamily="34" charset="0"/>
              </a:rPr>
              <a:t>AI</a:t>
            </a:r>
            <a:r>
              <a:rPr lang="zh-TW" altLang="en-US" dirty="0">
                <a:latin typeface="Arial" panose="020B0604020202020204" pitchFamily="34" charset="0"/>
              </a:rPr>
              <a:t>智能偵測器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:a16="http://schemas.microsoft.com/office/drawing/2014/main" xmlns="" id="{E3BD548F-C73A-1BC8-6A32-FF46510FBBD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753381" y="4575812"/>
            <a:ext cx="4086295" cy="228218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xmlns="" id="{674AB757-9182-C735-7F77-64CEAE8E1F0D}"/>
              </a:ext>
            </a:extLst>
          </p:cNvPr>
          <p:cNvSpPr txBox="1"/>
          <p:nvPr/>
        </p:nvSpPr>
        <p:spPr>
          <a:xfrm>
            <a:off x="9212188" y="4685831"/>
            <a:ext cx="116868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112407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xmlns="" id="{0DD33903-6F40-C96D-4C85-93346E980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7" name="图片 18">
            <a:extLst>
              <a:ext uri="{FF2B5EF4-FFF2-40B4-BE49-F238E27FC236}">
                <a16:creationId xmlns:a16="http://schemas.microsoft.com/office/drawing/2014/main" xmlns="" id="{F9035180-577F-6D73-C975-38ED06567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8" name="图片 19">
            <a:extLst>
              <a:ext uri="{FF2B5EF4-FFF2-40B4-BE49-F238E27FC236}">
                <a16:creationId xmlns:a16="http://schemas.microsoft.com/office/drawing/2014/main" xmlns="" id="{A839EE33-4AD1-0588-4D37-0D07D95E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xmlns="" id="{101DE893-20E2-C6E7-F3D4-BF1BFCAD008B}"/>
              </a:ext>
            </a:extLst>
          </p:cNvPr>
          <p:cNvSpPr txBox="1"/>
          <p:nvPr/>
        </p:nvSpPr>
        <p:spPr>
          <a:xfrm>
            <a:off x="8646160" y="4975442"/>
            <a:ext cx="2300736" cy="1890049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指導教授：李文毅 教授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組長：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陳祐蓉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組員：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10945085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劉子瑜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10946001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高家心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10946016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戴士傑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10946027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林書博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" y="4415811"/>
            <a:ext cx="1799187" cy="22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24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xmlns="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xmlns="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xmlns="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xmlns="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38ED7941-FD63-4444-B4C2-3D6A644E3341}"/>
              </a:ext>
            </a:extLst>
          </p:cNvPr>
          <p:cNvSpPr txBox="1"/>
          <p:nvPr/>
        </p:nvSpPr>
        <p:spPr>
          <a:xfrm>
            <a:off x="1081301" y="357950"/>
            <a:ext cx="2794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SWOT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2" b="99306" l="8438" r="72500">
                        <a14:foregroundMark x1="11328" y1="48194" x2="11328" y2="48194"/>
                        <a14:foregroundMark x1="14141" y1="82639" x2="14141" y2="82639"/>
                        <a14:foregroundMark x1="25859" y1="82639" x2="25859" y2="82639"/>
                        <a14:foregroundMark x1="27266" y1="94306" x2="27266" y2="94306"/>
                        <a14:foregroundMark x1="44766" y1="81389" x2="44766" y2="81389"/>
                        <a14:foregroundMark x1="42891" y1="74028" x2="42891" y2="74028"/>
                        <a14:foregroundMark x1="35000" y1="66806" x2="64844" y2="69167"/>
                        <a14:foregroundMark x1="64844" y1="69167" x2="66797" y2="85278"/>
                        <a14:foregroundMark x1="66797" y1="85278" x2="40469" y2="86528"/>
                        <a14:foregroundMark x1="25547" y1="79444" x2="25547" y2="79444"/>
                        <a14:foregroundMark x1="30078" y1="71111" x2="30078" y2="71111"/>
                        <a14:foregroundMark x1="27656" y1="72778" x2="27656" y2="72778"/>
                        <a14:foregroundMark x1="8438" y1="72361" x2="8438" y2="72361"/>
                        <a14:foregroundMark x1="19609" y1="74028" x2="19609" y2="74028"/>
                        <a14:foregroundMark x1="19766" y1="75833" x2="19766" y2="76389"/>
                        <a14:foregroundMark x1="19766" y1="76528" x2="19766" y2="76528"/>
                        <a14:foregroundMark x1="19766" y1="76528" x2="19766" y2="76528"/>
                        <a14:foregroundMark x1="14844" y1="81389" x2="20078" y2="71528"/>
                        <a14:foregroundMark x1="20078" y1="71528" x2="27813" y2="89167"/>
                        <a14:foregroundMark x1="27813" y1="89167" x2="19453" y2="91806"/>
                        <a14:foregroundMark x1="44453" y1="82083" x2="50156" y2="70694"/>
                        <a14:foregroundMark x1="50156" y1="70694" x2="61641" y2="74722"/>
                        <a14:foregroundMark x1="61641" y1="74722" x2="59219" y2="86944"/>
                        <a14:foregroundMark x1="59219" y1="86944" x2="51641" y2="82222"/>
                        <a14:foregroundMark x1="51641" y1="82222" x2="51016" y2="78750"/>
                        <a14:foregroundMark x1="42734" y1="91806" x2="37578" y2="86111"/>
                        <a14:foregroundMark x1="37578" y1="86111" x2="40391" y2="67778"/>
                        <a14:foregroundMark x1="40391" y1="67778" x2="47266" y2="77083"/>
                        <a14:foregroundMark x1="47266" y1="77083" x2="44063" y2="90694"/>
                        <a14:foregroundMark x1="44063" y1="90694" x2="38359" y2="88472"/>
                        <a14:foregroundMark x1="32813" y1="81528" x2="34844" y2="72778"/>
                        <a14:foregroundMark x1="34844" y1="72778" x2="46172" y2="72222"/>
                        <a14:foregroundMark x1="46172" y1="72222" x2="48594" y2="89861"/>
                        <a14:foregroundMark x1="48594" y1="89861" x2="35781" y2="90000"/>
                        <a14:foregroundMark x1="35781" y1="90000" x2="32422" y2="76667"/>
                        <a14:foregroundMark x1="32422" y1="76667" x2="32813" y2="75417"/>
                        <a14:foregroundMark x1="43281" y1="80694" x2="43281" y2="80694"/>
                        <a14:foregroundMark x1="41953" y1="79444" x2="41953" y2="79444"/>
                        <a14:foregroundMark x1="40234" y1="79028" x2="47188" y2="85694"/>
                        <a14:foregroundMark x1="47188" y1="85694" x2="50391" y2="77361"/>
                        <a14:foregroundMark x1="50391" y1="77361" x2="41953" y2="75000"/>
                        <a14:foregroundMark x1="41953" y1="75000" x2="38828" y2="83889"/>
                        <a14:foregroundMark x1="38828" y1="83889" x2="38828" y2="84028"/>
                        <a14:foregroundMark x1="37344" y1="66389" x2="66484" y2="68333"/>
                        <a14:foregroundMark x1="66484" y1="68333" x2="71021" y2="84205"/>
                        <a14:foregroundMark x1="71125" y1="87261" x2="70234" y2="95972"/>
                        <a14:foregroundMark x1="48700" y1="96057" x2="34922" y2="96111"/>
                        <a14:foregroundMark x1="70234" y1="95972" x2="50707" y2="96049"/>
                        <a14:foregroundMark x1="56250" y1="93889" x2="56250" y2="93889"/>
                        <a14:foregroundMark x1="50313" y1="91111" x2="58828" y2="85000"/>
                        <a14:foregroundMark x1="58828" y1="85000" x2="66172" y2="87639"/>
                        <a14:foregroundMark x1="66172" y1="87639" x2="53594" y2="90694"/>
                        <a14:foregroundMark x1="53594" y1="90694" x2="48359" y2="80694"/>
                        <a14:foregroundMark x1="48359" y1="80694" x2="49688" y2="79028"/>
                        <a14:foregroundMark x1="65234" y1="87083" x2="59922" y2="86667"/>
                        <a14:foregroundMark x1="59922" y1="86667" x2="59609" y2="74583"/>
                        <a14:foregroundMark x1="59609" y1="74583" x2="64531" y2="82500"/>
                        <a14:foregroundMark x1="64531" y1="82500" x2="62578" y2="86806"/>
                        <a14:foregroundMark x1="56484" y1="72361" x2="64766" y2="67361"/>
                        <a14:foregroundMark x1="64766" y1="67361" x2="70156" y2="69306"/>
                        <a14:foregroundMark x1="70156" y1="69306" x2="71008" y2="83800"/>
                        <a14:foregroundMark x1="71380" y1="94776" x2="69549" y2="96132"/>
                        <a14:foregroundMark x1="65308" y1="96218" x2="61484" y2="91944"/>
                        <a14:foregroundMark x1="61484" y1="91944" x2="56641" y2="69583"/>
                        <a14:foregroundMark x1="64766" y1="74167" x2="70703" y2="85833"/>
                        <a14:foregroundMark x1="70703" y1="85833" x2="66172" y2="81806"/>
                        <a14:foregroundMark x1="66172" y1="81806" x2="67656" y2="75417"/>
                        <a14:foregroundMark x1="54766" y1="65833" x2="68750" y2="68333"/>
                        <a14:foregroundMark x1="68750" y1="68333" x2="71227" y2="78887"/>
                        <a14:foregroundMark x1="53359" y1="65278" x2="65313" y2="64306"/>
                        <a14:foregroundMark x1="65313" y1="64306" x2="71009" y2="66262"/>
                        <a14:foregroundMark x1="43750" y1="6806" x2="43750" y2="6806"/>
                        <a14:foregroundMark x1="45078" y1="5278" x2="45078" y2="5278"/>
                        <a14:foregroundMark x1="42031" y1="38333" x2="42031" y2="38333"/>
                        <a14:foregroundMark x1="38438" y1="65556" x2="37578" y2="53194"/>
                        <a14:foregroundMark x1="37578" y1="53194" x2="46172" y2="26250"/>
                        <a14:foregroundMark x1="46172" y1="26250" x2="57188" y2="55278"/>
                        <a14:foregroundMark x1="57188" y1="55278" x2="41875" y2="69583"/>
                        <a14:foregroundMark x1="41875" y1="69583" x2="39766" y2="66806"/>
                        <a14:foregroundMark x1="30234" y1="88889" x2="27656" y2="55000"/>
                        <a14:foregroundMark x1="27656" y1="55000" x2="47656" y2="23056"/>
                        <a14:foregroundMark x1="47656" y1="23056" x2="61172" y2="57222"/>
                        <a14:foregroundMark x1="61172" y1="57222" x2="37422" y2="82778"/>
                        <a14:foregroundMark x1="37422" y1="82778" x2="30781" y2="77917"/>
                        <a14:foregroundMark x1="38828" y1="77222" x2="39531" y2="57083"/>
                        <a14:foregroundMark x1="39531" y1="57083" x2="61563" y2="36667"/>
                        <a14:foregroundMark x1="61563" y1="36667" x2="49922" y2="84306"/>
                        <a14:foregroundMark x1="49922" y1="84306" x2="38984" y2="72778"/>
                        <a14:foregroundMark x1="38984" y1="72778" x2="42266" y2="64722"/>
                        <a14:foregroundMark x1="64297" y1="8611" x2="64297" y2="8611"/>
                        <a14:foregroundMark x1="63438" y1="2500" x2="63438" y2="2500"/>
                        <a14:foregroundMark x1="62031" y1="4306" x2="62031" y2="4306"/>
                        <a14:foregroundMark x1="61328" y1="10833" x2="61328" y2="10833"/>
                        <a14:foregroundMark x1="65000" y1="5972" x2="65000" y2="5972"/>
                        <a14:foregroundMark x1="64297" y1="6806" x2="64297" y2="6806"/>
                        <a14:foregroundMark x1="64141" y1="7917" x2="64662" y2="8959"/>
                        <a14:foregroundMark x1="61914" y1="11944" x2="59880" y2="7231"/>
                        <a14:foregroundMark x1="62813" y1="14028" x2="62094" y2="12361"/>
                        <a14:foregroundMark x1="59913" y1="3754" x2="66139" y2="3187"/>
                        <a14:foregroundMark x1="66208" y1="13961" x2="65938" y2="16111"/>
                        <a14:foregroundMark x1="65938" y1="16111" x2="64453" y2="17083"/>
                        <a14:foregroundMark x1="54688" y1="14722" x2="56250" y2="29306"/>
                        <a14:foregroundMark x1="56250" y1="29306" x2="65938" y2="29444"/>
                        <a14:foregroundMark x1="65938" y1="29444" x2="71641" y2="21944"/>
                        <a14:foregroundMark x1="71641" y1="21944" x2="68203" y2="14167"/>
                        <a14:foregroundMark x1="65571" y1="13642" x2="59844" y2="12500"/>
                        <a14:foregroundMark x1="68203" y1="14167" x2="66378" y2="13803"/>
                        <a14:foregroundMark x1="59844" y1="12500" x2="55469" y2="15694"/>
                        <a14:foregroundMark x1="55469" y1="15694" x2="54688" y2="17083"/>
                        <a14:foregroundMark x1="64063" y1="35139" x2="67656" y2="42083"/>
                        <a14:foregroundMark x1="67656" y1="42083" x2="69766" y2="56944"/>
                        <a14:foregroundMark x1="69766" y1="56944" x2="63516" y2="50000"/>
                        <a14:foregroundMark x1="63516" y1="50000" x2="64141" y2="32222"/>
                        <a14:foregroundMark x1="64141" y1="32222" x2="64609" y2="30556"/>
                        <a14:foregroundMark x1="68125" y1="31944" x2="70625" y2="41528"/>
                        <a14:foregroundMark x1="70625" y1="41528" x2="70156" y2="49861"/>
                        <a14:foregroundMark x1="70156" y1="49861" x2="65547" y2="37500"/>
                        <a14:foregroundMark x1="65547" y1="37500" x2="67266" y2="27500"/>
                        <a14:foregroundMark x1="67266" y1="27500" x2="67266" y2="27500"/>
                        <a14:foregroundMark x1="71172" y1="38611" x2="70547" y2="47500"/>
                        <a14:foregroundMark x1="70547" y1="47500" x2="71484" y2="37917"/>
                        <a14:foregroundMark x1="71484" y1="37917" x2="69688" y2="37361"/>
                        <a14:foregroundMark x1="43672" y1="2361" x2="43672" y2="2361"/>
                        <a14:foregroundMark x1="43984" y1="2500" x2="43984" y2="2500"/>
                        <a14:foregroundMark x1="63516" y1="972" x2="63516" y2="972"/>
                        <a14:foregroundMark x1="10547" y1="82222" x2="10547" y2="82222"/>
                        <a14:foregroundMark x1="66094" y1="2639" x2="66953" y2="6250"/>
                        <a14:foregroundMark x1="61875" y1="12083" x2="64375" y2="12222"/>
                        <a14:backgroundMark x1="59375" y1="4306" x2="59297" y2="5139"/>
                        <a14:backgroundMark x1="57578" y1="4167" x2="57891" y2="4167"/>
                        <a14:backgroundMark x1="59219" y1="4583" x2="59219" y2="5417"/>
                        <a14:backgroundMark x1="58672" y1="4167" x2="58672" y2="4028"/>
                        <a14:backgroundMark x1="57969" y1="4028" x2="57969" y2="4028"/>
                        <a14:backgroundMark x1="58672" y1="4028" x2="58828" y2="3889"/>
                        <a14:backgroundMark x1="57813" y1="4167" x2="59688" y2="7500"/>
                        <a14:backgroundMark x1="60000" y1="4028" x2="60000" y2="4028"/>
                        <a14:backgroundMark x1="59844" y1="3750" x2="59844" y2="3750"/>
                        <a14:backgroundMark x1="60078" y1="3750" x2="60078" y2="3750"/>
                        <a14:backgroundMark x1="60078" y1="3750" x2="60078" y2="3750"/>
                        <a14:backgroundMark x1="59766" y1="7500" x2="59766" y2="7500"/>
                        <a14:backgroundMark x1="59766" y1="7361" x2="59766" y2="7361"/>
                        <a14:backgroundMark x1="67488" y1="5869" x2="67656" y2="6250"/>
                        <a14:backgroundMark x1="67188" y1="6667" x2="67266" y2="11667"/>
                        <a14:backgroundMark x1="66875" y1="6528" x2="66875" y2="11250"/>
                        <a14:backgroundMark x1="66406" y1="10556" x2="64766" y2="12083"/>
                        <a14:backgroundMark x1="72578" y1="63611" x2="73203" y2="81111"/>
                        <a14:backgroundMark x1="72500" y1="78750" x2="73203" y2="99444"/>
                        <a14:backgroundMark x1="35547" y1="99583" x2="48984" y2="98472"/>
                        <a14:backgroundMark x1="48984" y1="98472" x2="55703" y2="98889"/>
                        <a14:backgroundMark x1="55703" y1="98889" x2="69531" y2="98611"/>
                        <a14:backgroundMark x1="69531" y1="98611" x2="71875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1" r="19978"/>
          <a:stretch/>
        </p:blipFill>
        <p:spPr>
          <a:xfrm>
            <a:off x="994941" y="0"/>
            <a:ext cx="8987259" cy="6814888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8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53114657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xmlns="" id="{EDF54FB9-F47C-492A-8E89-8850FA33B3C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xmlns="" id="{E031DAA2-C794-4D1A-9FCB-DCCCDD009F4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xmlns="" id="{0963E0DA-B340-4591-86F7-37B4F67ABE4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xmlns="" id="{2BD59C5D-BE19-497A-B6EE-0D178113031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PA-组合 4">
            <a:extLst>
              <a:ext uri="{FF2B5EF4-FFF2-40B4-BE49-F238E27FC236}">
                <a16:creationId xmlns:a16="http://schemas.microsoft.com/office/drawing/2014/main" xmlns="" id="{CEBF9AF3-9649-4D4C-87B4-BB92F05B08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05260" y="6034710"/>
            <a:ext cx="1402003" cy="457318"/>
            <a:chOff x="5076548" y="2986241"/>
            <a:chExt cx="1067216" cy="394140"/>
          </a:xfrm>
        </p:grpSpPr>
        <p:sp>
          <p:nvSpPr>
            <p:cNvPr id="22" name="PA-1">
              <a:extLst>
                <a:ext uri="{FF2B5EF4-FFF2-40B4-BE49-F238E27FC236}">
                  <a16:creationId xmlns:a16="http://schemas.microsoft.com/office/drawing/2014/main" xmlns="" id="{F220F3F0-1320-482B-8F72-F6AE9817E27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PA-文本框 16">
              <a:extLst>
                <a:ext uri="{FF2B5EF4-FFF2-40B4-BE49-F238E27FC236}">
                  <a16:creationId xmlns:a16="http://schemas.microsoft.com/office/drawing/2014/main" xmlns="" id="{85C8C723-C051-44C1-A0E9-B3777C3FD18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134522" y="3074490"/>
              <a:ext cx="951266" cy="2917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報章雜誌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29" name="PA-组合 4">
            <a:extLst>
              <a:ext uri="{FF2B5EF4-FFF2-40B4-BE49-F238E27FC236}">
                <a16:creationId xmlns:a16="http://schemas.microsoft.com/office/drawing/2014/main" xmlns="" id="{018A185F-9DF8-4A70-90A4-4C3DA43CEE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995270" y="3449103"/>
            <a:ext cx="1402004" cy="394140"/>
            <a:chOff x="4855455" y="2997288"/>
            <a:chExt cx="1067216" cy="394140"/>
          </a:xfrm>
        </p:grpSpPr>
        <p:sp>
          <p:nvSpPr>
            <p:cNvPr id="30" name="PA-1">
              <a:extLst>
                <a:ext uri="{FF2B5EF4-FFF2-40B4-BE49-F238E27FC236}">
                  <a16:creationId xmlns:a16="http://schemas.microsoft.com/office/drawing/2014/main" xmlns="" id="{FB6B6DC0-2B69-4170-932D-951E6B055F5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4855455" y="2997288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PA-文本框 16">
              <a:extLst>
                <a:ext uri="{FF2B5EF4-FFF2-40B4-BE49-F238E27FC236}">
                  <a16:creationId xmlns:a16="http://schemas.microsoft.com/office/drawing/2014/main" xmlns="" id="{A066229A-9761-4B1C-A2C4-AA2D7165623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949024" y="3044811"/>
              <a:ext cx="895415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文字導向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7" name="PA-组合 4">
            <a:extLst>
              <a:ext uri="{FF2B5EF4-FFF2-40B4-BE49-F238E27FC236}">
                <a16:creationId xmlns:a16="http://schemas.microsoft.com/office/drawing/2014/main" xmlns="" id="{94698024-C398-43C2-9B20-A13F3950F40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796515" y="3449110"/>
            <a:ext cx="1402004" cy="397123"/>
            <a:chOff x="5172939" y="2986242"/>
            <a:chExt cx="1067216" cy="397123"/>
          </a:xfrm>
        </p:grpSpPr>
        <p:sp>
          <p:nvSpPr>
            <p:cNvPr id="38" name="PA-1">
              <a:extLst>
                <a:ext uri="{FF2B5EF4-FFF2-40B4-BE49-F238E27FC236}">
                  <a16:creationId xmlns:a16="http://schemas.microsoft.com/office/drawing/2014/main" xmlns="" id="{779892C5-6D3E-499B-A200-2C2FD4F319C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172939" y="298624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PA-文本框 16">
              <a:extLst>
                <a:ext uri="{FF2B5EF4-FFF2-40B4-BE49-F238E27FC236}">
                  <a16:creationId xmlns:a16="http://schemas.microsoft.com/office/drawing/2014/main" xmlns="" id="{933841E3-3404-4E8C-A23C-D4B74B460C3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75874" y="3044811"/>
              <a:ext cx="72629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圖片導向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1" name="PA-组合 4">
            <a:extLst>
              <a:ext uri="{FF2B5EF4-FFF2-40B4-BE49-F238E27FC236}">
                <a16:creationId xmlns:a16="http://schemas.microsoft.com/office/drawing/2014/main" xmlns="" id="{0F89ED7A-2ECD-467C-B929-1026DA1EE9F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05256" y="1073999"/>
            <a:ext cx="1402003" cy="427229"/>
            <a:chOff x="5076548" y="2986241"/>
            <a:chExt cx="1067216" cy="394140"/>
          </a:xfrm>
        </p:grpSpPr>
        <p:sp>
          <p:nvSpPr>
            <p:cNvPr id="42" name="PA-1">
              <a:extLst>
                <a:ext uri="{FF2B5EF4-FFF2-40B4-BE49-F238E27FC236}">
                  <a16:creationId xmlns:a16="http://schemas.microsoft.com/office/drawing/2014/main" xmlns="" id="{2F1FA551-7350-4842-A154-58F2B83C025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:a16="http://schemas.microsoft.com/office/drawing/2014/main" xmlns="" id="{157A393C-D5BF-427C-8001-7820598B986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297782" y="3044811"/>
              <a:ext cx="624752" cy="3123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社群媒體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xmlns="" id="{7CC3AE22-5453-5830-884E-24994935CE08}"/>
              </a:ext>
            </a:extLst>
          </p:cNvPr>
          <p:cNvCxnSpPr>
            <a:cxnSpLocks/>
          </p:cNvCxnSpPr>
          <p:nvPr/>
        </p:nvCxnSpPr>
        <p:spPr>
          <a:xfrm>
            <a:off x="3540356" y="3646177"/>
            <a:ext cx="5044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xmlns="" id="{ED2B0C41-ECC6-B374-0E15-20B5C252BFA6}"/>
              </a:ext>
            </a:extLst>
          </p:cNvPr>
          <p:cNvCxnSpPr>
            <a:cxnSpLocks/>
          </p:cNvCxnSpPr>
          <p:nvPr/>
        </p:nvCxnSpPr>
        <p:spPr>
          <a:xfrm flipV="1">
            <a:off x="6006257" y="1699721"/>
            <a:ext cx="0" cy="415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圖: 接點 48">
            <a:extLst>
              <a:ext uri="{FF2B5EF4-FFF2-40B4-BE49-F238E27FC236}">
                <a16:creationId xmlns:a16="http://schemas.microsoft.com/office/drawing/2014/main" xmlns="" id="{29BEE945-D053-0A2C-F433-AA2BE3894055}"/>
              </a:ext>
            </a:extLst>
          </p:cNvPr>
          <p:cNvSpPr/>
          <p:nvPr/>
        </p:nvSpPr>
        <p:spPr>
          <a:xfrm>
            <a:off x="4021671" y="229740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0" name="流程圖: 接點 49">
            <a:extLst>
              <a:ext uri="{FF2B5EF4-FFF2-40B4-BE49-F238E27FC236}">
                <a16:creationId xmlns:a16="http://schemas.microsoft.com/office/drawing/2014/main" xmlns="" id="{3E784946-98E1-64AD-DF90-DC12B1664DDB}"/>
              </a:ext>
            </a:extLst>
          </p:cNvPr>
          <p:cNvSpPr/>
          <p:nvPr/>
        </p:nvSpPr>
        <p:spPr>
          <a:xfrm>
            <a:off x="5305261" y="2922459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流程圖: 接點 51">
            <a:extLst>
              <a:ext uri="{FF2B5EF4-FFF2-40B4-BE49-F238E27FC236}">
                <a16:creationId xmlns:a16="http://schemas.microsoft.com/office/drawing/2014/main" xmlns="" id="{144DB07F-0495-E669-921B-62CB43326444}"/>
              </a:ext>
            </a:extLst>
          </p:cNvPr>
          <p:cNvSpPr/>
          <p:nvPr/>
        </p:nvSpPr>
        <p:spPr>
          <a:xfrm>
            <a:off x="3770211" y="410334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5" name="流程圖: 接點 54">
            <a:extLst>
              <a:ext uri="{FF2B5EF4-FFF2-40B4-BE49-F238E27FC236}">
                <a16:creationId xmlns:a16="http://schemas.microsoft.com/office/drawing/2014/main" xmlns="" id="{E653A084-63E7-4C19-EA84-1DBF64B01204}"/>
              </a:ext>
            </a:extLst>
          </p:cNvPr>
          <p:cNvSpPr/>
          <p:nvPr/>
        </p:nvSpPr>
        <p:spPr>
          <a:xfrm>
            <a:off x="6162521" y="2396072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6" name="流程圖: 接點 55">
            <a:extLst>
              <a:ext uri="{FF2B5EF4-FFF2-40B4-BE49-F238E27FC236}">
                <a16:creationId xmlns:a16="http://schemas.microsoft.com/office/drawing/2014/main" xmlns="" id="{94F4A781-5CAB-6FDB-BF20-766EFAED8300}"/>
              </a:ext>
            </a:extLst>
          </p:cNvPr>
          <p:cNvSpPr/>
          <p:nvPr/>
        </p:nvSpPr>
        <p:spPr>
          <a:xfrm>
            <a:off x="8071986" y="4698951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xmlns="" id="{9797D600-4027-F9B1-58F2-CA7155282A97}"/>
              </a:ext>
            </a:extLst>
          </p:cNvPr>
          <p:cNvSpPr txBox="1"/>
          <p:nvPr/>
        </p:nvSpPr>
        <p:spPr>
          <a:xfrm>
            <a:off x="4091463" y="2196148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Instagram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xmlns="" id="{91F6AF51-7C05-44D4-EEAF-A04DF57E7CC9}"/>
              </a:ext>
            </a:extLst>
          </p:cNvPr>
          <p:cNvSpPr txBox="1"/>
          <p:nvPr/>
        </p:nvSpPr>
        <p:spPr>
          <a:xfrm>
            <a:off x="5396230" y="2818129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xmlns="" id="{7BAF6F1C-9818-7587-669B-9B05DD855040}"/>
              </a:ext>
            </a:extLst>
          </p:cNvPr>
          <p:cNvSpPr txBox="1"/>
          <p:nvPr/>
        </p:nvSpPr>
        <p:spPr>
          <a:xfrm>
            <a:off x="6232967" y="230883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Facebook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85C1056E-883B-AB8B-13FF-CD1B0ECBB3CC}"/>
              </a:ext>
            </a:extLst>
          </p:cNvPr>
          <p:cNvGrpSpPr/>
          <p:nvPr/>
        </p:nvGrpSpPr>
        <p:grpSpPr>
          <a:xfrm>
            <a:off x="6162521" y="3072382"/>
            <a:ext cx="1309866" cy="276999"/>
            <a:chOff x="6162521" y="3072382"/>
            <a:chExt cx="1309866" cy="276999"/>
          </a:xfrm>
        </p:grpSpPr>
        <p:sp>
          <p:nvSpPr>
            <p:cNvPr id="57" name="流程圖: 接點 56">
              <a:extLst>
                <a:ext uri="{FF2B5EF4-FFF2-40B4-BE49-F238E27FC236}">
                  <a16:creationId xmlns:a16="http://schemas.microsoft.com/office/drawing/2014/main" xmlns="" id="{472AEFBC-95DD-8491-A410-13201A6F8F48}"/>
                </a:ext>
              </a:extLst>
            </p:cNvPr>
            <p:cNvSpPr/>
            <p:nvPr/>
          </p:nvSpPr>
          <p:spPr>
            <a:xfrm>
              <a:off x="6162521" y="3147343"/>
              <a:ext cx="106679" cy="9866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xmlns="" id="{FA954A35-CB3B-8A47-34F9-21045D9DADEB}"/>
                </a:ext>
              </a:extLst>
            </p:cNvPr>
            <p:cNvSpPr txBox="1"/>
            <p:nvPr/>
          </p:nvSpPr>
          <p:spPr>
            <a:xfrm>
              <a:off x="6215860" y="3072382"/>
              <a:ext cx="1256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ea typeface="微軟正黑體" panose="020B0604030504040204" pitchFamily="34" charset="-120"/>
                </a:rPr>
                <a:t>Google Maps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xmlns="" id="{5D37C669-4060-DD99-445E-3FD318DD32C9}"/>
              </a:ext>
            </a:extLst>
          </p:cNvPr>
          <p:cNvSpPr txBox="1"/>
          <p:nvPr/>
        </p:nvSpPr>
        <p:spPr>
          <a:xfrm>
            <a:off x="3854223" y="3998990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電視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xmlns="" id="{A3AC6D5B-4409-CAFF-C219-94BC0E8D836A}"/>
              </a:ext>
            </a:extLst>
          </p:cNvPr>
          <p:cNvSpPr txBox="1"/>
          <p:nvPr/>
        </p:nvSpPr>
        <p:spPr>
          <a:xfrm>
            <a:off x="8133547" y="4600165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報紙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11</a:t>
            </a:fld>
            <a:endParaRPr lang="zh-TW" altLang="en-US" dirty="0"/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xmlns="" id="{14077DC1-203D-0A81-FEBF-00EC2EAD484D}"/>
              </a:ext>
            </a:extLst>
          </p:cNvPr>
          <p:cNvSpPr/>
          <p:nvPr/>
        </p:nvSpPr>
        <p:spPr>
          <a:xfrm>
            <a:off x="4902290" y="259340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176049A4-9EC1-BF30-9D64-A929F8DB7A1D}"/>
              </a:ext>
            </a:extLst>
          </p:cNvPr>
          <p:cNvSpPr txBox="1"/>
          <p:nvPr/>
        </p:nvSpPr>
        <p:spPr>
          <a:xfrm>
            <a:off x="4940163" y="251594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 Reddit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xmlns="" id="{7131E7D3-DE57-C918-F654-DC6859FA72C2}"/>
              </a:ext>
            </a:extLst>
          </p:cNvPr>
          <p:cNvSpPr/>
          <p:nvPr/>
        </p:nvSpPr>
        <p:spPr>
          <a:xfrm>
            <a:off x="7149138" y="277598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45208AB-45F6-42E0-E586-4EE5FCDC5FC8}"/>
              </a:ext>
            </a:extLst>
          </p:cNvPr>
          <p:cNvSpPr txBox="1"/>
          <p:nvPr/>
        </p:nvSpPr>
        <p:spPr>
          <a:xfrm>
            <a:off x="7214463" y="270402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Spotify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8489930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1F4C5D4A-5C51-0ED9-F5F1-1BDA95274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468" y="1223384"/>
            <a:ext cx="7983064" cy="5334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xmlns="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xmlns="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xmlns="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xmlns="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99A9468B-E572-A108-9AC1-EC545FE189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99" t="-886" b="20628"/>
          <a:stretch/>
        </p:blipFill>
        <p:spPr>
          <a:xfrm>
            <a:off x="7796046" y="3005265"/>
            <a:ext cx="4395954" cy="38527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5FE53DF7-25E4-2868-5918-6F5472D1C32B}"/>
              </a:ext>
            </a:extLst>
          </p:cNvPr>
          <p:cNvSpPr txBox="1"/>
          <p:nvPr/>
        </p:nvSpPr>
        <p:spPr>
          <a:xfrm>
            <a:off x="8873134" y="2420490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975796FB-5841-BED7-F0CD-FA229EF4A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4"/>
          <a:stretch/>
        </p:blipFill>
        <p:spPr bwMode="auto">
          <a:xfrm>
            <a:off x="0" y="1223384"/>
            <a:ext cx="4876800" cy="38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E8DB708B-1513-6539-A9E2-0C62B6912928}"/>
              </a:ext>
            </a:extLst>
          </p:cNvPr>
          <p:cNvSpPr txBox="1"/>
          <p:nvPr/>
        </p:nvSpPr>
        <p:spPr>
          <a:xfrm>
            <a:off x="1317511" y="5076119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Reddit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1068741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D6B4462B-9BE8-4F27-B865-C83FB157EC8B}"/>
              </a:ext>
            </a:extLst>
          </p:cNvPr>
          <p:cNvSpPr txBox="1"/>
          <p:nvPr/>
        </p:nvSpPr>
        <p:spPr>
          <a:xfrm>
            <a:off x="1802592" y="3160348"/>
            <a:ext cx="866723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85744"/>
            <a:r>
              <a:rPr lang="zh-TW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系統架構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8D5B184-918A-477B-8DEC-4A6350567F00}"/>
              </a:ext>
            </a:extLst>
          </p:cNvPr>
          <p:cNvSpPr/>
          <p:nvPr/>
        </p:nvSpPr>
        <p:spPr>
          <a:xfrm>
            <a:off x="4654551" y="1472769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xmlns="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xmlns="" id="{A19A90C4-F6AD-45F8-BA5F-E0B92E875ACC}"/>
              </a:ext>
            </a:extLst>
          </p:cNvPr>
          <p:cNvSpPr txBox="1"/>
          <p:nvPr/>
        </p:nvSpPr>
        <p:spPr>
          <a:xfrm>
            <a:off x="5217964" y="5585205"/>
            <a:ext cx="183649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PART THREE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13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A23B5BD-CBBD-9311-6541-F41BDC263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645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xmlns="" id="{64D99555-D544-6121-EBE0-3B1769D08A9C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xmlns="" id="{4B7A8569-8BA1-4D60-8F30-21729A5716C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xmlns="" id="{8970CF34-4FD4-90BB-FBC2-2C55D2B68C0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xmlns="" id="{21F0F8BD-7C78-C461-2B49-745E9B6E4DD1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733150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系統流程圖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D251C00C-90C6-2434-D434-D0481C4DFDCB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24" b="89313" l="4839" r="94355">
                        <a14:foregroundMark x1="12903" y1="54962" x2="12903" y2="54962"/>
                        <a14:foregroundMark x1="10484" y1="46565" x2="10484" y2="46565"/>
                        <a14:foregroundMark x1="10484" y1="40458" x2="10484" y2="40458"/>
                        <a14:foregroundMark x1="11290" y1="37405" x2="11290" y2="37405"/>
                        <a14:foregroundMark x1="12115" y1="42748" x2="15323" y2="69466"/>
                        <a14:foregroundMark x1="11932" y1="41221" x2="12115" y2="42748"/>
                        <a14:foregroundMark x1="11290" y1="35878" x2="11932" y2="41221"/>
                        <a14:foregroundMark x1="15323" y1="69466" x2="8871" y2="73282"/>
                        <a14:foregroundMark x1="8871" y1="34351" x2="9677" y2="34351"/>
                        <a14:foregroundMark x1="6452" y1="34351" x2="9677" y2="34351"/>
                        <a14:foregroundMark x1="5645" y1="42748" x2="5645" y2="43511"/>
                        <a14:foregroundMark x1="4839" y1="47328" x2="4839" y2="47328"/>
                        <a14:foregroundMark x1="8871" y1="58015" x2="8871" y2="58779"/>
                        <a14:foregroundMark x1="6452" y1="65649" x2="6452" y2="65649"/>
                        <a14:foregroundMark x1="5645" y1="68702" x2="5645" y2="68702"/>
                        <a14:foregroundMark x1="5645" y1="65649" x2="5645" y2="65649"/>
                        <a14:foregroundMark x1="4839" y1="63359" x2="5645" y2="62595"/>
                        <a14:foregroundMark x1="7258" y1="57252" x2="7258" y2="57252"/>
                        <a14:foregroundMark x1="7258" y1="57252" x2="7258" y2="58779"/>
                        <a14:foregroundMark x1="6452" y1="58779" x2="6452" y2="58779"/>
                        <a14:foregroundMark x1="5645" y1="59542" x2="5645" y2="59542"/>
                        <a14:foregroundMark x1="5645" y1="60305" x2="5645" y2="61069"/>
                        <a14:foregroundMark x1="18548" y1="67939" x2="18548" y2="67939"/>
                        <a14:foregroundMark x1="23387" y1="58015" x2="23387" y2="58015"/>
                        <a14:foregroundMark x1="26613" y1="54198" x2="26613" y2="54198"/>
                        <a14:foregroundMark x1="28226" y1="51908" x2="29032" y2="51145"/>
                        <a14:foregroundMark x1="31452" y1="47328" x2="33065" y2="45802"/>
                        <a14:foregroundMark x1="33065" y1="45802" x2="33871" y2="45802"/>
                        <a14:foregroundMark x1="36290" y1="40458" x2="36290" y2="40458"/>
                        <a14:foregroundMark x1="41129" y1="36641" x2="42742" y2="36641"/>
                        <a14:foregroundMark x1="35484" y1="21374" x2="34677" y2="21374"/>
                        <a14:foregroundMark x1="25806" y1="20611" x2="25806" y2="20611"/>
                        <a14:foregroundMark x1="25000" y1="17557" x2="25000" y2="17557"/>
                        <a14:foregroundMark x1="23387" y1="17557" x2="23387" y2="17557"/>
                        <a14:foregroundMark x1="20968" y1="25191" x2="21774" y2="25954"/>
                        <a14:foregroundMark x1="30645" y1="12977" x2="30645" y2="12977"/>
                        <a14:foregroundMark x1="23387" y1="29771" x2="23387" y2="29771"/>
                        <a14:foregroundMark x1="28226" y1="25191" x2="28226" y2="25191"/>
                        <a14:foregroundMark x1="28226" y1="26718" x2="28226" y2="26718"/>
                        <a14:foregroundMark x1="23387" y1="26718" x2="23387" y2="26718"/>
                        <a14:foregroundMark x1="22581" y1="26718" x2="22581" y2="26718"/>
                        <a14:foregroundMark x1="25000" y1="23664" x2="25000" y2="23664"/>
                        <a14:foregroundMark x1="41935" y1="18321" x2="41935" y2="18321"/>
                        <a14:foregroundMark x1="43548" y1="18321" x2="43548" y2="18321"/>
                        <a14:foregroundMark x1="62903" y1="29008" x2="62903" y2="29008"/>
                        <a14:foregroundMark x1="64516" y1="25191" x2="64516" y2="25191"/>
                        <a14:foregroundMark x1="73387" y1="24427" x2="73387" y2="24427"/>
                        <a14:foregroundMark x1="72581" y1="23664" x2="72581" y2="23664"/>
                        <a14:foregroundMark x1="75806" y1="22901" x2="75806" y2="22901"/>
                        <a14:foregroundMark x1="81452" y1="23664" x2="81452" y2="23664"/>
                        <a14:foregroundMark x1="86290" y1="46565" x2="86290" y2="46565"/>
                        <a14:foregroundMark x1="87097" y1="40458" x2="87097" y2="40458"/>
                        <a14:foregroundMark x1="83065" y1="43511" x2="83065" y2="43511"/>
                        <a14:foregroundMark x1="87097" y1="38168" x2="87097" y2="38168"/>
                        <a14:foregroundMark x1="87903" y1="37405" x2="87903" y2="39695"/>
                        <a14:foregroundMark x1="88710" y1="44275" x2="88710" y2="45038"/>
                        <a14:foregroundMark x1="90323" y1="46565" x2="90323" y2="47328"/>
                        <a14:foregroundMark x1="91129" y1="51145" x2="91129" y2="51145"/>
                        <a14:foregroundMark x1="89516" y1="57252" x2="89516" y2="57252"/>
                        <a14:foregroundMark x1="88710" y1="59542" x2="87903" y2="60305"/>
                        <a14:foregroundMark x1="87097" y1="64122" x2="87097" y2="64885"/>
                        <a14:foregroundMark x1="87097" y1="67176" x2="87097" y2="67939"/>
                        <a14:foregroundMark x1="87097" y1="69466" x2="87097" y2="69466"/>
                        <a14:foregroundMark x1="82258" y1="70229" x2="82258" y2="69466"/>
                        <a14:foregroundMark x1="92742" y1="50382" x2="92742" y2="50382"/>
                        <a14:foregroundMark x1="92742" y1="53435" x2="92742" y2="54198"/>
                        <a14:foregroundMark x1="94355" y1="55725" x2="94355" y2="55725"/>
                        <a14:foregroundMark x1="65323" y1="38931" x2="65323" y2="38931"/>
                        <a14:foregroundMark x1="60484" y1="38931" x2="60484" y2="38931"/>
                        <a14:foregroundMark x1="59677" y1="43511" x2="59677" y2="43511"/>
                        <a14:foregroundMark x1="89516" y1="35115" x2="89516" y2="35115"/>
                        <a14:foregroundMark x1="68548" y1="48092" x2="72581" y2="48855"/>
                        <a14:backgroundMark x1="20161" y1="32061" x2="20161" y2="32061"/>
                        <a14:backgroundMark x1="24194" y1="30534" x2="24194" y2="30534"/>
                        <a14:backgroundMark x1="25806" y1="27481" x2="25806" y2="27481"/>
                        <a14:backgroundMark x1="28226" y1="27481" x2="28226" y2="27481"/>
                        <a14:backgroundMark x1="28226" y1="27481" x2="28226" y2="27481"/>
                        <a14:backgroundMark x1="27419" y1="26718" x2="27419" y2="26718"/>
                        <a14:backgroundMark x1="20968" y1="30534" x2="20968" y2="30534"/>
                        <a14:backgroundMark x1="19355" y1="28244" x2="19355" y2="28244"/>
                        <a14:backgroundMark x1="22581" y1="31298" x2="22581" y2="31298"/>
                        <a14:backgroundMark x1="4032" y1="32061" x2="4839" y2="33588"/>
                        <a14:backgroundMark x1="8065" y1="32824" x2="8065" y2="32824"/>
                        <a14:backgroundMark x1="5645" y1="34351" x2="5645" y2="34351"/>
                        <a14:backgroundMark x1="7258" y1="34351" x2="7258" y2="34351"/>
                        <a14:backgroundMark x1="8065" y1="32824" x2="8065" y2="32824"/>
                        <a14:backgroundMark x1="8065" y1="33588" x2="8065" y2="33588"/>
                        <a14:backgroundMark x1="4839" y1="41221" x2="4839" y2="41221"/>
                        <a14:backgroundMark x1="4032" y1="42748" x2="4032" y2="42748"/>
                        <a14:backgroundMark x1="77419" y1="43511" x2="77419" y2="43511"/>
                        <a14:backgroundMark x1="66129" y1="29771" x2="66129" y2="29771"/>
                        <a14:backgroundMark x1="61290" y1="28244" x2="61290" y2="28244"/>
                        <a14:backgroundMark x1="64516" y1="28244" x2="64516" y2="28244"/>
                        <a14:backgroundMark x1="64516" y1="25954" x2="64516" y2="25954"/>
                        <a14:backgroundMark x1="62097" y1="32824" x2="62097" y2="32824"/>
                        <a14:backgroundMark x1="62097" y1="30534" x2="62097" y2="30534"/>
                        <a14:backgroundMark x1="62903" y1="29008" x2="62903" y2="29008"/>
                        <a14:backgroundMark x1="71774" y1="43511" x2="71774" y2="43511"/>
                        <a14:backgroundMark x1="73387" y1="50382" x2="73387" y2="50382"/>
                        <a14:backgroundMark x1="73387" y1="49618" x2="73387" y2="496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9381" y="2599255"/>
            <a:ext cx="1221720" cy="1203857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2A8C17E5-1246-4DB5-5E02-37AC183B1455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846968" y="3201185"/>
            <a:ext cx="1645040" cy="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-组合 4">
            <a:extLst>
              <a:ext uri="{FF2B5EF4-FFF2-40B4-BE49-F238E27FC236}">
                <a16:creationId xmlns:a16="http://schemas.microsoft.com/office/drawing/2014/main" xmlns="" id="{0A2F3B80-FC39-1A89-3852-A1B6A016CA4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57524" y="3904523"/>
            <a:ext cx="857629" cy="367402"/>
            <a:chOff x="5073092" y="3301437"/>
            <a:chExt cx="1067216" cy="394140"/>
          </a:xfrm>
        </p:grpSpPr>
        <p:sp>
          <p:nvSpPr>
            <p:cNvPr id="31" name="PA-1">
              <a:extLst>
                <a:ext uri="{FF2B5EF4-FFF2-40B4-BE49-F238E27FC236}">
                  <a16:creationId xmlns:a16="http://schemas.microsoft.com/office/drawing/2014/main" xmlns="" id="{96D6B88A-AB0C-0E48-A694-EF31B7A313E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 flipV="1">
              <a:off x="5073092" y="3301437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2" name="PA-文本框 16">
              <a:extLst>
                <a:ext uri="{FF2B5EF4-FFF2-40B4-BE49-F238E27FC236}">
                  <a16:creationId xmlns:a16="http://schemas.microsoft.com/office/drawing/2014/main" xmlns="" id="{7570E953-D0FE-82AE-A253-57087AA1A5E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352368" y="3330945"/>
              <a:ext cx="508660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View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6" name="PA-组合 4">
            <a:extLst>
              <a:ext uri="{FF2B5EF4-FFF2-40B4-BE49-F238E27FC236}">
                <a16:creationId xmlns:a16="http://schemas.microsoft.com/office/drawing/2014/main" xmlns="" id="{AB0217D0-49F4-EA37-7716-C8B2C2B9562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15438" y="3904523"/>
            <a:ext cx="1046479" cy="367402"/>
            <a:chOff x="5076548" y="2986241"/>
            <a:chExt cx="1067216" cy="394140"/>
          </a:xfrm>
        </p:grpSpPr>
        <p:sp>
          <p:nvSpPr>
            <p:cNvPr id="37" name="PA-1">
              <a:extLst>
                <a:ext uri="{FF2B5EF4-FFF2-40B4-BE49-F238E27FC236}">
                  <a16:creationId xmlns:a16="http://schemas.microsoft.com/office/drawing/2014/main" xmlns="" id="{6AA6F660-9FFD-3044-0CBD-D220778C434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:a16="http://schemas.microsoft.com/office/drawing/2014/main" xmlns="" id="{BA05CE9B-E244-2AF9-8EB4-D6574C073B2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209643" y="3014034"/>
              <a:ext cx="801036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Template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5" name="PA-组合 4">
            <a:extLst>
              <a:ext uri="{FF2B5EF4-FFF2-40B4-BE49-F238E27FC236}">
                <a16:creationId xmlns:a16="http://schemas.microsoft.com/office/drawing/2014/main" xmlns="" id="{5DA0A73A-18A9-E4BF-C0D9-F8965CA37DA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877523" y="3889922"/>
            <a:ext cx="857629" cy="367402"/>
            <a:chOff x="5076548" y="2986245"/>
            <a:chExt cx="1067216" cy="394141"/>
          </a:xfrm>
        </p:grpSpPr>
        <p:sp>
          <p:nvSpPr>
            <p:cNvPr id="65" name="PA-1">
              <a:extLst>
                <a:ext uri="{FF2B5EF4-FFF2-40B4-BE49-F238E27FC236}">
                  <a16:creationId xmlns:a16="http://schemas.microsoft.com/office/drawing/2014/main" xmlns="" id="{E88AF7F4-5CE4-A7C0-BAE1-759561FF2F3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 flipV="1">
              <a:off x="5076548" y="2986245"/>
              <a:ext cx="1067216" cy="394141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6" name="PA-文本框 16">
              <a:extLst>
                <a:ext uri="{FF2B5EF4-FFF2-40B4-BE49-F238E27FC236}">
                  <a16:creationId xmlns:a16="http://schemas.microsoft.com/office/drawing/2014/main" xmlns="" id="{1DD8EE35-FD5E-4BA5-9AC8-3FBB10D4C24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289007" y="3014034"/>
              <a:ext cx="642308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Model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16" name="PA-组合 4">
            <a:extLst>
              <a:ext uri="{FF2B5EF4-FFF2-40B4-BE49-F238E27FC236}">
                <a16:creationId xmlns:a16="http://schemas.microsoft.com/office/drawing/2014/main" xmlns="" id="{C56D66F3-F105-C0EB-5D85-B03C1D26C3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9160" y="3902216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:a16="http://schemas.microsoft.com/office/drawing/2014/main" xmlns="" id="{7B4341AB-EF8A-7DD0-BE08-1A2C31B015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:a16="http://schemas.microsoft.com/office/drawing/2014/main" xmlns="" id="{CCE8084F-44D1-DEC0-2A98-B81EB77F1F5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404446" y="3211104"/>
              <a:ext cx="506665" cy="3301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User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3" name="PA-组合 4">
            <a:extLst>
              <a:ext uri="{FF2B5EF4-FFF2-40B4-BE49-F238E27FC236}">
                <a16:creationId xmlns:a16="http://schemas.microsoft.com/office/drawing/2014/main" xmlns="" id="{8D12AFAA-FEEF-5854-AC7E-DB3ABC2ECE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67299" y="3906121"/>
            <a:ext cx="857629" cy="367402"/>
            <a:chOff x="5076548" y="2986241"/>
            <a:chExt cx="1067216" cy="394140"/>
          </a:xfrm>
        </p:grpSpPr>
        <p:sp>
          <p:nvSpPr>
            <p:cNvPr id="34" name="PA-1">
              <a:extLst>
                <a:ext uri="{FF2B5EF4-FFF2-40B4-BE49-F238E27FC236}">
                  <a16:creationId xmlns:a16="http://schemas.microsoft.com/office/drawing/2014/main" xmlns="" id="{85507BD0-5D61-08B6-A981-99731CC0BE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PA-文本框 16">
              <a:extLst>
                <a:ext uri="{FF2B5EF4-FFF2-40B4-BE49-F238E27FC236}">
                  <a16:creationId xmlns:a16="http://schemas.microsoft.com/office/drawing/2014/main" xmlns="" id="{05E294F0-F6FE-5DB8-ADD1-517528AA91B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380765" y="3014034"/>
              <a:ext cx="45879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URL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xmlns="" id="{0FA4A042-9328-878E-4883-B5BBE6CC0AE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213" y="2714003"/>
            <a:ext cx="1018895" cy="974360"/>
          </a:xfrm>
          <a:prstGeom prst="rect">
            <a:avLst/>
          </a:prstGeom>
        </p:spPr>
      </p:pic>
      <p:grpSp>
        <p:nvGrpSpPr>
          <p:cNvPr id="92" name="PA-组合 4">
            <a:extLst>
              <a:ext uri="{FF2B5EF4-FFF2-40B4-BE49-F238E27FC236}">
                <a16:creationId xmlns:a16="http://schemas.microsoft.com/office/drawing/2014/main" xmlns="" id="{C0AAF9C8-7C6F-C326-4E35-F2CD89A31A5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80847" y="3899909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:a16="http://schemas.microsoft.com/office/drawing/2014/main" xmlns="" id="{902288F5-7ECD-14EF-A200-046CFFAFEA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:a16="http://schemas.microsoft.com/office/drawing/2014/main" xmlns="" id="{7401829D-AB10-BB5A-54C3-94EB573D999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80765" y="3014034"/>
              <a:ext cx="458792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SQL</a:t>
              </a:r>
            </a:p>
          </p:txBody>
        </p:sp>
      </p:grpSp>
      <p:pic>
        <p:nvPicPr>
          <p:cNvPr id="99" name="圖片 98" descr="一張含有 美工圖案, 圖形, 卡通 的圖片&#10;&#10;自動產生的描述">
            <a:extLst>
              <a:ext uri="{FF2B5EF4-FFF2-40B4-BE49-F238E27FC236}">
                <a16:creationId xmlns:a16="http://schemas.microsoft.com/office/drawing/2014/main" xmlns="" id="{1B19187B-787F-B465-09D0-11FEB54C79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0" y="2731928"/>
            <a:ext cx="864379" cy="864379"/>
          </a:xfrm>
          <a:prstGeom prst="rect">
            <a:avLst/>
          </a:prstGeom>
        </p:spPr>
      </p:pic>
      <p:pic>
        <p:nvPicPr>
          <p:cNvPr id="101" name="圖片 100" descr="一張含有 螢幕擷取畫面, 圓形, 美工圖案, 卡通 的圖片&#10;&#10;自動產生的描述">
            <a:extLst>
              <a:ext uri="{FF2B5EF4-FFF2-40B4-BE49-F238E27FC236}">
                <a16:creationId xmlns:a16="http://schemas.microsoft.com/office/drawing/2014/main" xmlns="" id="{AB60AD5B-D509-79C2-0C4C-98007C30CA2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08" y="2745230"/>
            <a:ext cx="911909" cy="911909"/>
          </a:xfrm>
          <a:prstGeom prst="rect">
            <a:avLst/>
          </a:prstGeom>
        </p:spPr>
      </p:pic>
      <p:pic>
        <p:nvPicPr>
          <p:cNvPr id="103" name="圖片 10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xmlns="" id="{3D9FCFDA-E85B-B174-B5AA-67D1C41310F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7" y="2826543"/>
            <a:ext cx="749282" cy="749282"/>
          </a:xfrm>
          <a:prstGeom prst="rect">
            <a:avLst/>
          </a:prstGeom>
        </p:spPr>
      </p:pic>
      <p:pic>
        <p:nvPicPr>
          <p:cNvPr id="105" name="圖片 104" descr="一張含有 鮮豔, 設計, 方塊 的圖片&#10;&#10;自動產生的描述">
            <a:extLst>
              <a:ext uri="{FF2B5EF4-FFF2-40B4-BE49-F238E27FC236}">
                <a16:creationId xmlns:a16="http://schemas.microsoft.com/office/drawing/2014/main" xmlns="" id="{B5A338E2-454A-DC98-9D91-F7B1497DDFE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94" y="2837740"/>
            <a:ext cx="726889" cy="72688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14</a:t>
            </a:fld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7B5F9FBD-75D7-CD95-B291-CDAE6643A752}"/>
              </a:ext>
            </a:extLst>
          </p:cNvPr>
          <p:cNvCxnSpPr>
            <a:cxnSpLocks/>
            <a:stCxn id="101" idx="3"/>
            <a:endCxn id="103" idx="1"/>
          </p:cNvCxnSpPr>
          <p:nvPr/>
        </p:nvCxnSpPr>
        <p:spPr>
          <a:xfrm flipV="1">
            <a:off x="3403917" y="3201184"/>
            <a:ext cx="1260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xmlns="" id="{B570704C-C63B-7847-17CA-A3BEC98E893D}"/>
              </a:ext>
            </a:extLst>
          </p:cNvPr>
          <p:cNvCxnSpPr>
            <a:cxnSpLocks/>
            <a:stCxn id="103" idx="3"/>
            <a:endCxn id="22" idx="1"/>
          </p:cNvCxnSpPr>
          <p:nvPr/>
        </p:nvCxnSpPr>
        <p:spPr>
          <a:xfrm>
            <a:off x="5413319" y="3201184"/>
            <a:ext cx="1166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xmlns="" id="{766CBB13-AB5C-29AC-13FD-4BA474F8ABD9}"/>
              </a:ext>
            </a:extLst>
          </p:cNvPr>
          <p:cNvCxnSpPr>
            <a:cxnSpLocks/>
            <a:stCxn id="22" idx="3"/>
            <a:endCxn id="105" idx="1"/>
          </p:cNvCxnSpPr>
          <p:nvPr/>
        </p:nvCxnSpPr>
        <p:spPr>
          <a:xfrm>
            <a:off x="7801101" y="3201184"/>
            <a:ext cx="11417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xmlns="" id="{47A6295F-BBED-A67E-EA70-8BB08C3B530C}"/>
              </a:ext>
            </a:extLst>
          </p:cNvPr>
          <p:cNvCxnSpPr>
            <a:cxnSpLocks/>
            <a:stCxn id="105" idx="3"/>
            <a:endCxn id="41" idx="1"/>
          </p:cNvCxnSpPr>
          <p:nvPr/>
        </p:nvCxnSpPr>
        <p:spPr>
          <a:xfrm flipV="1">
            <a:off x="9669783" y="3201183"/>
            <a:ext cx="11304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9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6145056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xmlns="" id="{64D99555-D544-6121-EBE0-3B1769D08A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xmlns="" id="{4B7A8569-8BA1-4D60-8F30-21729A5716C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xmlns="" id="{8970CF34-4FD4-90BB-FBC2-2C55D2B68C0F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xmlns="" id="{21F0F8BD-7C78-C461-2B49-745E9B6E4DD1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2A8C17E5-1246-4DB5-5E02-37AC183B1455}"/>
              </a:ext>
            </a:extLst>
          </p:cNvPr>
          <p:cNvCxnSpPr>
            <a:cxnSpLocks/>
          </p:cNvCxnSpPr>
          <p:nvPr/>
        </p:nvCxnSpPr>
        <p:spPr>
          <a:xfrm flipV="1">
            <a:off x="1581220" y="2221298"/>
            <a:ext cx="1321373" cy="14611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PA-组合 4">
            <a:extLst>
              <a:ext uri="{FF2B5EF4-FFF2-40B4-BE49-F238E27FC236}">
                <a16:creationId xmlns:a16="http://schemas.microsoft.com/office/drawing/2014/main" xmlns="" id="{C56D66F3-F105-C0EB-5D85-B03C1D26C3A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14199" y="4556989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:a16="http://schemas.microsoft.com/office/drawing/2014/main" xmlns="" id="{7B4341AB-EF8A-7DD0-BE08-1A2C31B0151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:a16="http://schemas.microsoft.com/office/drawing/2014/main" xmlns="" id="{CCE8084F-44D1-DEC0-2A98-B81EB77F1F5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34366" y="321110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訪客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xmlns="" id="{D958A75B-7E15-759E-9644-F0FBE1D5F483}"/>
              </a:ext>
            </a:extLst>
          </p:cNvPr>
          <p:cNvCxnSpPr>
            <a:cxnSpLocks/>
          </p:cNvCxnSpPr>
          <p:nvPr/>
        </p:nvCxnSpPr>
        <p:spPr>
          <a:xfrm flipV="1">
            <a:off x="6312521" y="1559197"/>
            <a:ext cx="1739767" cy="19183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PA-组合 4">
            <a:extLst>
              <a:ext uri="{FF2B5EF4-FFF2-40B4-BE49-F238E27FC236}">
                <a16:creationId xmlns:a16="http://schemas.microsoft.com/office/drawing/2014/main" xmlns="" id="{C0AAF9C8-7C6F-C326-4E35-F2CD89A31A5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08476" y="4566312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:a16="http://schemas.microsoft.com/office/drawing/2014/main" xmlns="" id="{902288F5-7ECD-14EF-A200-046CFFAFEAE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:a16="http://schemas.microsoft.com/office/drawing/2014/main" xmlns="" id="{7401829D-AB10-BB5A-54C3-94EB573D999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386748" y="301403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會員</a:t>
              </a:r>
              <a:endParaRPr lang="en-US" altLang="zh-TW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pic>
        <p:nvPicPr>
          <p:cNvPr id="42" name="圖形 41" descr="使用者">
            <a:extLst>
              <a:ext uri="{FF2B5EF4-FFF2-40B4-BE49-F238E27FC236}">
                <a16:creationId xmlns:a16="http://schemas.microsoft.com/office/drawing/2014/main" xmlns="" id="{2C3A97C0-62E3-E6C9-F185-0D3D584671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61093" y="3227464"/>
            <a:ext cx="914400" cy="914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91C5835-E181-B6DD-D72F-75510E4CD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250" y1="46667" x2="72500" y2="3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1519" y="2489158"/>
            <a:ext cx="995016" cy="9950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4A00E11-2ADB-55A6-6495-51E89737D9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2978237" y="3228716"/>
            <a:ext cx="1125278" cy="10843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C1A732C6-E07B-77F4-6D71-2A63FEBB2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658" y="4833007"/>
            <a:ext cx="1180436" cy="118043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xmlns="" id="{7B150327-6DE8-F4DF-22B5-2343893157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2683" y1="24444" x2="43902" y2="2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5671" y="1995519"/>
            <a:ext cx="781159" cy="85737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xmlns="" id="{56F83C33-83AD-319F-2F5F-EA3B73834053}"/>
              </a:ext>
            </a:extLst>
          </p:cNvPr>
          <p:cNvCxnSpPr>
            <a:cxnSpLocks/>
          </p:cNvCxnSpPr>
          <p:nvPr/>
        </p:nvCxnSpPr>
        <p:spPr>
          <a:xfrm flipV="1">
            <a:off x="1588795" y="3044251"/>
            <a:ext cx="1313798" cy="6301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xmlns="" id="{C5C30C20-EB8D-F6C3-0C89-1A1741039BCC}"/>
              </a:ext>
            </a:extLst>
          </p:cNvPr>
          <p:cNvCxnSpPr>
            <a:cxnSpLocks/>
          </p:cNvCxnSpPr>
          <p:nvPr/>
        </p:nvCxnSpPr>
        <p:spPr>
          <a:xfrm>
            <a:off x="1581220" y="3674442"/>
            <a:ext cx="1321373" cy="1728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xmlns="" id="{0123FD4D-E842-91D4-BD58-7E62FF9DD4B4}"/>
              </a:ext>
            </a:extLst>
          </p:cNvPr>
          <p:cNvCxnSpPr>
            <a:cxnSpLocks/>
          </p:cNvCxnSpPr>
          <p:nvPr/>
        </p:nvCxnSpPr>
        <p:spPr>
          <a:xfrm>
            <a:off x="1588795" y="3674442"/>
            <a:ext cx="1328204" cy="13890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:a16="http://schemas.microsoft.com/office/drawing/2014/main" xmlns="" id="{CE1018B9-BED1-135B-8D61-4774391B441C}"/>
              </a:ext>
            </a:extLst>
          </p:cNvPr>
          <p:cNvGrpSpPr/>
          <p:nvPr/>
        </p:nvGrpSpPr>
        <p:grpSpPr>
          <a:xfrm>
            <a:off x="5076310" y="2836039"/>
            <a:ext cx="914400" cy="1283060"/>
            <a:chOff x="5351678" y="2430757"/>
            <a:chExt cx="914400" cy="1283060"/>
          </a:xfrm>
        </p:grpSpPr>
        <p:pic>
          <p:nvPicPr>
            <p:cNvPr id="64" name="圖形 63" descr="皇冠">
              <a:extLst>
                <a:ext uri="{FF2B5EF4-FFF2-40B4-BE49-F238E27FC236}">
                  <a16:creationId xmlns:a16="http://schemas.microsoft.com/office/drawing/2014/main" xmlns="" id="{10BEE4F5-BD71-8A48-706E-8E606076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5558869" y="2430757"/>
              <a:ext cx="505924" cy="505924"/>
            </a:xfrm>
            <a:prstGeom prst="rect">
              <a:avLst/>
            </a:prstGeom>
          </p:spPr>
        </p:pic>
        <p:pic>
          <p:nvPicPr>
            <p:cNvPr id="67" name="圖形 66" descr="使用者">
              <a:extLst>
                <a:ext uri="{FF2B5EF4-FFF2-40B4-BE49-F238E27FC236}">
                  <a16:creationId xmlns:a16="http://schemas.microsoft.com/office/drawing/2014/main" xmlns="" id="{4B440703-5B11-CC06-9052-106B1CD1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351678" y="2799417"/>
              <a:ext cx="914400" cy="914400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xmlns="" id="{4D5F276C-6BD8-EC09-1A4C-A95AB3E1A7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8026356" y="701154"/>
            <a:ext cx="1125278" cy="1084303"/>
          </a:xfrm>
          <a:prstGeom prst="rect">
            <a:avLst/>
          </a:prstGeom>
        </p:spPr>
      </p:pic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xmlns="" id="{743B7D13-26D7-FB1C-2CC7-7B2DD54ECD13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312521" y="3025071"/>
            <a:ext cx="1752787" cy="452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71">
            <a:extLst>
              <a:ext uri="{FF2B5EF4-FFF2-40B4-BE49-F238E27FC236}">
                <a16:creationId xmlns:a16="http://schemas.microsoft.com/office/drawing/2014/main" xmlns="" id="{F40B5CA9-4460-B668-E891-35211B3112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308" y="2434853"/>
            <a:ext cx="1180436" cy="1180436"/>
          </a:xfrm>
          <a:prstGeom prst="rect">
            <a:avLst/>
          </a:prstGeom>
        </p:spPr>
      </p:pic>
      <p:sp>
        <p:nvSpPr>
          <p:cNvPr id="73" name="星形: 五角 72">
            <a:extLst>
              <a:ext uri="{FF2B5EF4-FFF2-40B4-BE49-F238E27FC236}">
                <a16:creationId xmlns:a16="http://schemas.microsoft.com/office/drawing/2014/main" xmlns="" id="{34F04035-B56C-8454-E90F-4423372A5415}"/>
              </a:ext>
            </a:extLst>
          </p:cNvPr>
          <p:cNvSpPr/>
          <p:nvPr/>
        </p:nvSpPr>
        <p:spPr>
          <a:xfrm>
            <a:off x="8335854" y="3686922"/>
            <a:ext cx="591241" cy="549367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圖形 110" descr="錢">
            <a:extLst>
              <a:ext uri="{FF2B5EF4-FFF2-40B4-BE49-F238E27FC236}">
                <a16:creationId xmlns:a16="http://schemas.microsoft.com/office/drawing/2014/main" xmlns="" id="{A140188C-8848-7F96-20E3-70E63430211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8198416" y="5583381"/>
            <a:ext cx="781159" cy="781159"/>
          </a:xfrm>
          <a:prstGeom prst="rect">
            <a:avLst/>
          </a:prstGeom>
        </p:spPr>
      </p:pic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xmlns="" id="{265506C6-6200-6DAA-4048-1995E09F4F3A}"/>
              </a:ext>
            </a:extLst>
          </p:cNvPr>
          <p:cNvCxnSpPr>
            <a:cxnSpLocks/>
          </p:cNvCxnSpPr>
          <p:nvPr/>
        </p:nvCxnSpPr>
        <p:spPr>
          <a:xfrm>
            <a:off x="6299068" y="3477569"/>
            <a:ext cx="1640207" cy="2242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xmlns="" id="{FA9EA51A-43D9-BC80-3694-EA489FEC94AE}"/>
              </a:ext>
            </a:extLst>
          </p:cNvPr>
          <p:cNvCxnSpPr>
            <a:cxnSpLocks/>
          </p:cNvCxnSpPr>
          <p:nvPr/>
        </p:nvCxnSpPr>
        <p:spPr>
          <a:xfrm>
            <a:off x="6326927" y="3477569"/>
            <a:ext cx="1669960" cy="484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xmlns="" id="{255B4301-76B7-3B49-F950-C47E8D52F15D}"/>
              </a:ext>
            </a:extLst>
          </p:cNvPr>
          <p:cNvCxnSpPr>
            <a:cxnSpLocks/>
          </p:cNvCxnSpPr>
          <p:nvPr/>
        </p:nvCxnSpPr>
        <p:spPr>
          <a:xfrm>
            <a:off x="6312521" y="3477569"/>
            <a:ext cx="1626754" cy="1211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圖形 143" descr="放大鏡">
            <a:extLst>
              <a:ext uri="{FF2B5EF4-FFF2-40B4-BE49-F238E27FC236}">
                <a16:creationId xmlns:a16="http://schemas.microsoft.com/office/drawing/2014/main" xmlns="" id="{54F65D46-CBB7-C6AD-FCE9-E5A5819E2AB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831486" y="3429000"/>
            <a:ext cx="591241" cy="591241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xmlns="" id="{8808A924-25C9-6F6F-3AFB-0780A2E928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30000" y1="34583" x2="30000" y2="34583"/>
                        <a14:foregroundMark x1="26667" y1="38750" x2="26667" y2="38750"/>
                        <a14:foregroundMark x1="62083" y1="41250" x2="62083" y2="41250"/>
                        <a14:foregroundMark x1="58333" y1="39583" x2="58333" y2="39583"/>
                        <a14:foregroundMark x1="53750" y1="38333" x2="53750" y2="38333"/>
                        <a14:foregroundMark x1="50417" y1="42083" x2="50417" y2="42083"/>
                        <a14:foregroundMark x1="46667" y1="40000" x2="46667" y2="40000"/>
                        <a14:foregroundMark x1="42500" y1="40833" x2="42500" y2="40833"/>
                        <a14:foregroundMark x1="51250" y1="46667" x2="51250" y2="46667"/>
                        <a14:foregroundMark x1="52500" y1="52083" x2="52500" y2="52083"/>
                        <a14:foregroundMark x1="50833" y1="56667" x2="50833" y2="56667"/>
                        <a14:foregroundMark x1="51250" y1="60833" x2="51250" y2="60833"/>
                        <a14:foregroundMark x1="58333" y1="58333" x2="58333" y2="58333"/>
                        <a14:foregroundMark x1="62917" y1="56250" x2="62917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347" y="1735558"/>
            <a:ext cx="1398589" cy="1398589"/>
          </a:xfrm>
          <a:prstGeom prst="rect">
            <a:avLst/>
          </a:prstGeom>
        </p:spPr>
      </p:pic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xmlns="" id="{ED9F7F91-BD8D-9B6E-BA16-4148B9AD34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540876" y="4313019"/>
            <a:ext cx="0" cy="51998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xmlns="" id="{1B53E105-07CD-2385-376A-BF6230F6FDB7}"/>
              </a:ext>
            </a:extLst>
          </p:cNvPr>
          <p:cNvSpPr txBox="1"/>
          <p:nvPr/>
        </p:nvSpPr>
        <p:spPr>
          <a:xfrm flipH="1">
            <a:off x="9057315" y="2675476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xmlns="" id="{2BA2349B-CDE4-35D1-2A60-E94D3ED73C04}"/>
              </a:ext>
            </a:extLst>
          </p:cNvPr>
          <p:cNvSpPr txBox="1"/>
          <p:nvPr/>
        </p:nvSpPr>
        <p:spPr>
          <a:xfrm flipH="1">
            <a:off x="3457703" y="4414881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xmlns="" id="{0C9F23E4-3FF8-6A74-8709-36434CFF4036}"/>
              </a:ext>
            </a:extLst>
          </p:cNvPr>
          <p:cNvCxnSpPr>
            <a:cxnSpLocks/>
          </p:cNvCxnSpPr>
          <p:nvPr/>
        </p:nvCxnSpPr>
        <p:spPr>
          <a:xfrm>
            <a:off x="8655525" y="1705589"/>
            <a:ext cx="0" cy="78356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xmlns="" id="{2245CFA3-80D0-C6EC-0963-7A1670C548AF}"/>
              </a:ext>
            </a:extLst>
          </p:cNvPr>
          <p:cNvCxnSpPr>
            <a:cxnSpLocks/>
          </p:cNvCxnSpPr>
          <p:nvPr/>
        </p:nvCxnSpPr>
        <p:spPr>
          <a:xfrm>
            <a:off x="9069206" y="3025071"/>
            <a:ext cx="667461" cy="55840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xmlns="" id="{209C80D9-75C3-F09E-803C-2A89868A1474}"/>
              </a:ext>
            </a:extLst>
          </p:cNvPr>
          <p:cNvCxnSpPr>
            <a:cxnSpLocks/>
          </p:cNvCxnSpPr>
          <p:nvPr/>
        </p:nvCxnSpPr>
        <p:spPr>
          <a:xfrm flipV="1">
            <a:off x="9069206" y="2641600"/>
            <a:ext cx="667461" cy="38347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xmlns="" id="{B4D0777F-8BB1-1BDA-6EF1-E18FFD2F82F3}"/>
              </a:ext>
            </a:extLst>
          </p:cNvPr>
          <p:cNvSpPr txBox="1"/>
          <p:nvPr/>
        </p:nvSpPr>
        <p:spPr>
          <a:xfrm flipH="1">
            <a:off x="8631474" y="1920314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xmlns="" id="{5AE5BB37-2F8C-36BB-CC54-3FB10682693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0734040" y="2424204"/>
            <a:ext cx="58163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>
            <a:extLst>
              <a:ext uri="{FF2B5EF4-FFF2-40B4-BE49-F238E27FC236}">
                <a16:creationId xmlns:a16="http://schemas.microsoft.com/office/drawing/2014/main" xmlns="" id="{F2FE2AFC-8C4A-518C-AEE9-1CB2F90749AA}"/>
              </a:ext>
            </a:extLst>
          </p:cNvPr>
          <p:cNvSpPr txBox="1"/>
          <p:nvPr/>
        </p:nvSpPr>
        <p:spPr>
          <a:xfrm flipH="1">
            <a:off x="9029135" y="3204699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xmlns="" id="{32637476-3677-8148-C728-30048CE4D494}"/>
              </a:ext>
            </a:extLst>
          </p:cNvPr>
          <p:cNvSpPr txBox="1"/>
          <p:nvPr/>
        </p:nvSpPr>
        <p:spPr>
          <a:xfrm flipH="1">
            <a:off x="10577091" y="2185833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xmlns="" id="{7298CDEF-32D2-FD13-1CD8-91A754726991}"/>
              </a:ext>
            </a:extLst>
          </p:cNvPr>
          <p:cNvGrpSpPr/>
          <p:nvPr/>
        </p:nvGrpSpPr>
        <p:grpSpPr>
          <a:xfrm>
            <a:off x="8144959" y="4476490"/>
            <a:ext cx="1021133" cy="1033346"/>
            <a:chOff x="8808098" y="1307182"/>
            <a:chExt cx="1739767" cy="17397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xmlns="" id="{42EEB51C-778B-5CD6-1166-611C1223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22083" y1="56250" x2="51250" y2="76250"/>
                          <a14:foregroundMark x1="51250" y1="76250" x2="77500" y2="52917"/>
                          <a14:foregroundMark x1="77500" y1="52917" x2="76250" y2="68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098" y="1307182"/>
              <a:ext cx="1739767" cy="173976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A2DA449C-6BD0-9B7E-064C-81107652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556" l="10000" r="90000">
                          <a14:foregroundMark x1="68333" y1="49444" x2="68333" y2="49444"/>
                          <a14:foregroundMark x1="76667" y1="10000" x2="76667" y2="10000"/>
                          <a14:foregroundMark x1="76111" y1="65000" x2="76111" y2="65000"/>
                          <a14:foregroundMark x1="52778" y1="65000" x2="52778" y2="65000"/>
                          <a14:foregroundMark x1="80556" y1="90556" x2="80556" y2="90556"/>
                          <a14:backgroundMark x1="52778" y1="70556" x2="52778" y2="70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754" y="1782944"/>
              <a:ext cx="748954" cy="748954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C2449728-06A5-6D61-E3A3-DF4ABCD862C2}"/>
              </a:ext>
            </a:extLst>
          </p:cNvPr>
          <p:cNvGrpSpPr/>
          <p:nvPr/>
        </p:nvGrpSpPr>
        <p:grpSpPr>
          <a:xfrm>
            <a:off x="3231204" y="1267556"/>
            <a:ext cx="1006714" cy="1122751"/>
            <a:chOff x="4090950" y="1084517"/>
            <a:chExt cx="1234607" cy="133407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xmlns="" id="{A951D130-BC10-B46C-FCB2-8A6F4463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10000" b="90000" l="10000" r="90000">
                          <a14:foregroundMark x1="23333" y1="12500" x2="23333" y2="12500"/>
                          <a14:foregroundMark x1="55833" y1="47500" x2="55833" y2="47500"/>
                          <a14:backgroundMark x1="30000" y1="33750" x2="30000" y2="33750"/>
                          <a14:backgroundMark x1="44167" y1="25000" x2="44167" y2="25000"/>
                          <a14:backgroundMark x1="44167" y1="25000" x2="44167" y2="25000"/>
                          <a14:backgroundMark x1="44167" y1="25000" x2="22917" y2="46667"/>
                          <a14:backgroundMark x1="52083" y1="23750" x2="77083" y2="47917"/>
                          <a14:backgroundMark x1="78333" y1="52917" x2="53750" y2="79167"/>
                          <a14:backgroundMark x1="45000" y1="24583" x2="25417" y2="47500"/>
                          <a14:backgroundMark x1="24583" y1="46250" x2="46667" y2="26250"/>
                          <a14:backgroundMark x1="48750" y1="77917" x2="27500" y2="59583"/>
                          <a14:backgroundMark x1="44167" y1="75000" x2="25833" y2="56667"/>
                          <a14:backgroundMark x1="41667" y1="74583" x2="32500" y2="63750"/>
                          <a14:backgroundMark x1="37917" y1="74583" x2="25833" y2="61250"/>
                          <a14:backgroundMark x1="24167" y1="48750" x2="28750" y2="34167"/>
                          <a14:backgroundMark x1="50833" y1="22917" x2="27083" y2="28333"/>
                          <a14:backgroundMark x1="50833" y1="21667" x2="43750" y2="23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3648" y="1084517"/>
              <a:ext cx="911909" cy="911909"/>
            </a:xfrm>
            <a:prstGeom prst="rect">
              <a:avLst/>
            </a:prstGeom>
          </p:spPr>
        </p:pic>
        <p:pic>
          <p:nvPicPr>
            <p:cNvPr id="22" name="圖形 21" descr="文件">
              <a:extLst>
                <a:ext uri="{FF2B5EF4-FFF2-40B4-BE49-F238E27FC236}">
                  <a16:creationId xmlns:a16="http://schemas.microsoft.com/office/drawing/2014/main" xmlns="" id="{C3CB9A7E-3470-194C-F970-9E28C958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4090950" y="1504195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15</a:t>
            </a:fld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0734040" y="14518"/>
            <a:ext cx="14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5768101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>
            <a:extLst>
              <a:ext uri="{FF2B5EF4-FFF2-40B4-BE49-F238E27FC236}">
                <a16:creationId xmlns:a16="http://schemas.microsoft.com/office/drawing/2014/main" xmlns="" id="{D6285304-804A-6BC2-97BB-360CB59B018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0E0B60DE-AC53-485E-616D-10408C7E196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:a16="http://schemas.microsoft.com/office/drawing/2014/main" xmlns="" id="{6DF94BC4-6213-7348-F65B-8B34188B15C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5" name="PA-↘">
                <a:extLst>
                  <a:ext uri="{FF2B5EF4-FFF2-40B4-BE49-F238E27FC236}">
                    <a16:creationId xmlns:a16="http://schemas.microsoft.com/office/drawing/2014/main" xmlns="" id="{0490FE5C-E43A-23EF-8EB5-C7D61F4F0BB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6" name="PA-1">
                <a:extLst>
                  <a:ext uri="{FF2B5EF4-FFF2-40B4-BE49-F238E27FC236}">
                    <a16:creationId xmlns:a16="http://schemas.microsoft.com/office/drawing/2014/main" xmlns="" id="{A834341E-03CB-9CA4-DF36-1E51FE48417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3" name="PA-文本框 24">
              <a:extLst>
                <a:ext uri="{FF2B5EF4-FFF2-40B4-BE49-F238E27FC236}">
                  <a16:creationId xmlns:a16="http://schemas.microsoft.com/office/drawing/2014/main" xmlns="" id="{5027D9EB-F2EA-DA8F-993A-C45B1A35B948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xmlns="" id="{9ED68231-8CD7-0B4C-A696-27C4416176C7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4F80E73F-80D9-A41A-D497-5FCFE60609D6}"/>
              </a:ext>
            </a:extLst>
          </p:cNvPr>
          <p:cNvSpPr txBox="1"/>
          <p:nvPr/>
        </p:nvSpPr>
        <p:spPr>
          <a:xfrm>
            <a:off x="500699" y="3967652"/>
            <a:ext cx="1018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簡介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xmlns="" id="{EE8A48EF-283B-1583-ADBB-F177031557C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010132" y="4490872"/>
            <a:ext cx="0" cy="775455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73FAEEB9-B629-8824-175C-F0AEDC293FC9}"/>
              </a:ext>
            </a:extLst>
          </p:cNvPr>
          <p:cNvSpPr txBox="1"/>
          <p:nvPr/>
        </p:nvSpPr>
        <p:spPr>
          <a:xfrm>
            <a:off x="500699" y="5266327"/>
            <a:ext cx="1018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流程教學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7ED6393B-BF9F-73E7-080C-4322888C9000}"/>
              </a:ext>
            </a:extLst>
          </p:cNvPr>
          <p:cNvSpPr txBox="1"/>
          <p:nvPr/>
        </p:nvSpPr>
        <p:spPr>
          <a:xfrm>
            <a:off x="1945370" y="3955142"/>
            <a:ext cx="3078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搜尋店家網址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xmlns="" id="{E386F7F9-45C4-FD8C-B196-72670ABD63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3473663" y="4478362"/>
            <a:ext cx="10867" cy="825243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EC955195-4104-9AC7-3E97-197713914243}"/>
              </a:ext>
            </a:extLst>
          </p:cNvPr>
          <p:cNvSpPr txBox="1"/>
          <p:nvPr/>
        </p:nvSpPr>
        <p:spPr>
          <a:xfrm>
            <a:off x="2531363" y="5303605"/>
            <a:ext cx="1884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店家有效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評論佔比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22A35798-30FB-3826-3972-13D17BEFEC14}"/>
              </a:ext>
            </a:extLst>
          </p:cNvPr>
          <p:cNvSpPr txBox="1"/>
          <p:nvPr/>
        </p:nvSpPr>
        <p:spPr>
          <a:xfrm>
            <a:off x="5151492" y="3985853"/>
            <a:ext cx="1869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個人檔案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xmlns="" id="{DE1699F5-A774-73A3-07D9-86752D1FF33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flipH="1">
            <a:off x="6075266" y="4509073"/>
            <a:ext cx="10866" cy="823242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xmlns="" id="{1EE49FDD-E4B1-D589-5CAD-9751F75207B2}"/>
              </a:ext>
            </a:extLst>
          </p:cNvPr>
          <p:cNvSpPr txBox="1"/>
          <p:nvPr/>
        </p:nvSpPr>
        <p:spPr>
          <a:xfrm>
            <a:off x="5442367" y="5332315"/>
            <a:ext cx="1265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註冊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修改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登入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xmlns="" id="{3BB58BA4-4F90-B094-F239-C37E802D5068}"/>
              </a:ext>
            </a:extLst>
          </p:cNvPr>
          <p:cNvCxnSpPr>
            <a:cxnSpLocks/>
          </p:cNvCxnSpPr>
          <p:nvPr/>
        </p:nvCxnSpPr>
        <p:spPr>
          <a:xfrm rot="5400000">
            <a:off x="3070264" y="855603"/>
            <a:ext cx="936000" cy="5076000"/>
          </a:xfrm>
          <a:prstGeom prst="bentConnector3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xmlns="" id="{CC485447-33AF-A909-E834-D3AD262417E1}"/>
              </a:ext>
            </a:extLst>
          </p:cNvPr>
          <p:cNvSpPr txBox="1"/>
          <p:nvPr/>
        </p:nvSpPr>
        <p:spPr>
          <a:xfrm>
            <a:off x="6948853" y="3967650"/>
            <a:ext cx="2726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分析結果回報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xmlns="" id="{9A9F337F-6869-CC3F-25E7-35333EC57E4D}"/>
              </a:ext>
            </a:extLst>
          </p:cNvPr>
          <p:cNvCxnSpPr>
            <a:cxnSpLocks/>
          </p:cNvCxnSpPr>
          <p:nvPr/>
        </p:nvCxnSpPr>
        <p:spPr>
          <a:xfrm>
            <a:off x="3481577" y="3376763"/>
            <a:ext cx="2" cy="53161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xmlns="" id="{1BD2B5EC-F2F1-57A2-C9A3-2289E584CB87}"/>
              </a:ext>
            </a:extLst>
          </p:cNvPr>
          <p:cNvCxnSpPr>
            <a:cxnSpLocks/>
          </p:cNvCxnSpPr>
          <p:nvPr/>
        </p:nvCxnSpPr>
        <p:spPr>
          <a:xfrm>
            <a:off x="6076264" y="3382698"/>
            <a:ext cx="0" cy="57600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xmlns="" id="{D2A67071-7408-5EBE-0C62-773D4868D6F4}"/>
              </a:ext>
            </a:extLst>
          </p:cNvPr>
          <p:cNvSpPr txBox="1"/>
          <p:nvPr/>
        </p:nvSpPr>
        <p:spPr>
          <a:xfrm>
            <a:off x="9930581" y="3967650"/>
            <a:ext cx="2261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使用者回饋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xmlns="" id="{2117CE2B-315F-87BB-7BC0-5772B614399A}"/>
              </a:ext>
            </a:extLst>
          </p:cNvPr>
          <p:cNvCxnSpPr>
            <a:cxnSpLocks/>
          </p:cNvCxnSpPr>
          <p:nvPr/>
        </p:nvCxnSpPr>
        <p:spPr>
          <a:xfrm>
            <a:off x="6086132" y="3382698"/>
            <a:ext cx="2232000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接點: 肘形 127">
            <a:extLst>
              <a:ext uri="{FF2B5EF4-FFF2-40B4-BE49-F238E27FC236}">
                <a16:creationId xmlns:a16="http://schemas.microsoft.com/office/drawing/2014/main" xmlns="" id="{096FD299-16E9-F48A-647D-32AA7375B73D}"/>
              </a:ext>
            </a:extLst>
          </p:cNvPr>
          <p:cNvCxnSpPr/>
          <p:nvPr/>
        </p:nvCxnSpPr>
        <p:spPr>
          <a:xfrm>
            <a:off x="8311914" y="3382698"/>
            <a:ext cx="2749377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xmlns="" id="{91E2B75E-1DFF-41C8-5F65-7267080CEF93}"/>
              </a:ext>
            </a:extLst>
          </p:cNvPr>
          <p:cNvSpPr txBox="1"/>
          <p:nvPr/>
        </p:nvSpPr>
        <p:spPr>
          <a:xfrm>
            <a:off x="5140626" y="2340828"/>
            <a:ext cx="1869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有評有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G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67" y="835363"/>
            <a:ext cx="1225448" cy="150546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16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813143" y="29032"/>
            <a:ext cx="137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15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67863768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35" grpId="0"/>
      <p:bldP spid="42" grpId="0"/>
      <p:bldP spid="48" grpId="0"/>
      <p:bldP spid="63" grpId="0"/>
      <p:bldP spid="116" grpId="0"/>
      <p:bldP spid="1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xmlns="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xmlns="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xmlns="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xmlns="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xmlns="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xmlns="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5" y="915609"/>
            <a:ext cx="6579909" cy="58035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17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711543" y="29032"/>
            <a:ext cx="148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26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4456252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xmlns="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xmlns="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xmlns="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xmlns="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xmlns="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xmlns="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0A0724E-E7F9-149E-8711-970DCE00B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91" y="969706"/>
            <a:ext cx="4782217" cy="475363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18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423C581-6792-4051-125A-54F753CB10E5}"/>
              </a:ext>
            </a:extLst>
          </p:cNvPr>
          <p:cNvSpPr/>
          <p:nvPr/>
        </p:nvSpPr>
        <p:spPr>
          <a:xfrm>
            <a:off x="3857624" y="302978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6FD48C3-5199-A278-B51C-602F98C9A7F5}"/>
              </a:ext>
            </a:extLst>
          </p:cNvPr>
          <p:cNvSpPr/>
          <p:nvPr/>
        </p:nvSpPr>
        <p:spPr>
          <a:xfrm>
            <a:off x="3857623" y="3657546"/>
            <a:ext cx="4289715" cy="117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A209318-C2B8-56B8-5CCB-CD370BAA5F4F}"/>
              </a:ext>
            </a:extLst>
          </p:cNvPr>
          <p:cNvSpPr/>
          <p:nvPr/>
        </p:nvSpPr>
        <p:spPr>
          <a:xfrm>
            <a:off x="3857622" y="483953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682515" y="29032"/>
            <a:ext cx="15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2289555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xmlns="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xmlns="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:a16="http://schemas.microsoft.com/office/drawing/2014/main" xmlns="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:a16="http://schemas.microsoft.com/office/drawing/2014/main" xmlns="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:a16="http://schemas.microsoft.com/office/drawing/2014/main" xmlns="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:a16="http://schemas.microsoft.com/office/drawing/2014/main" xmlns="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43EEC225-0A4C-5376-3C91-68C42194E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7"/>
          <a:stretch/>
        </p:blipFill>
        <p:spPr>
          <a:xfrm>
            <a:off x="3083838" y="699457"/>
            <a:ext cx="6024323" cy="57116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19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E5F5F05-30F0-233E-9E77-048076A37CC4}"/>
              </a:ext>
            </a:extLst>
          </p:cNvPr>
          <p:cNvSpPr/>
          <p:nvPr/>
        </p:nvSpPr>
        <p:spPr>
          <a:xfrm>
            <a:off x="5072373" y="5413759"/>
            <a:ext cx="3951884" cy="44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41EA317-35A3-21B1-56C7-112D57917C0E}"/>
              </a:ext>
            </a:extLst>
          </p:cNvPr>
          <p:cNvSpPr/>
          <p:nvPr/>
        </p:nvSpPr>
        <p:spPr>
          <a:xfrm>
            <a:off x="3295650" y="5413759"/>
            <a:ext cx="1619250" cy="672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726057" y="29032"/>
            <a:ext cx="146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0600391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1">
            <a:extLst>
              <a:ext uri="{FF2B5EF4-FFF2-40B4-BE49-F238E27FC236}">
                <a16:creationId xmlns:a16="http://schemas.microsoft.com/office/drawing/2014/main" xmlns="" id="{E2881DE4-7583-4BA2-936A-A2F9809CCFB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055879" y="930142"/>
            <a:ext cx="3426763" cy="641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xmlns="" id="{E84644CA-0BBB-40A6-97B2-6F07EC8AC5BA}"/>
              </a:ext>
            </a:extLst>
          </p:cNvPr>
          <p:cNvSpPr txBox="1"/>
          <p:nvPr/>
        </p:nvSpPr>
        <p:spPr>
          <a:xfrm>
            <a:off x="7599687" y="1134295"/>
            <a:ext cx="2882955" cy="412722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ea typeface="微軟正黑體" panose="020B0604030504040204" pitchFamily="34" charset="-120"/>
              </a:rPr>
              <a:t>CONTENTS</a:t>
            </a:r>
            <a:endParaRPr lang="en-US" altLang="zh-CN" sz="2800" b="1" spc="6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EB16FD07-B84C-405B-912F-2564FDED3306}"/>
              </a:ext>
            </a:extLst>
          </p:cNvPr>
          <p:cNvGrpSpPr/>
          <p:nvPr/>
        </p:nvGrpSpPr>
        <p:grpSpPr>
          <a:xfrm>
            <a:off x="7371409" y="2197287"/>
            <a:ext cx="691563" cy="691562"/>
            <a:chOff x="2367572" y="4118895"/>
            <a:chExt cx="921196" cy="92119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E8B8EEB2-8C19-44FD-B2A5-5A3A225FA5FF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3" name="PA-↖">
                <a:extLst>
                  <a:ext uri="{FF2B5EF4-FFF2-40B4-BE49-F238E27FC236}">
                    <a16:creationId xmlns:a16="http://schemas.microsoft.com/office/drawing/2014/main" xmlns="" id="{744CCA0B-1F26-40C7-8413-6437974EE4F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PA-↘">
                <a:extLst>
                  <a:ext uri="{FF2B5EF4-FFF2-40B4-BE49-F238E27FC236}">
                    <a16:creationId xmlns:a16="http://schemas.microsoft.com/office/drawing/2014/main" xmlns="" id="{8D57995A-525F-4A36-8D5B-42B32B4DA90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PA-1">
                <a:extLst>
                  <a:ext uri="{FF2B5EF4-FFF2-40B4-BE49-F238E27FC236}">
                    <a16:creationId xmlns:a16="http://schemas.microsoft.com/office/drawing/2014/main" xmlns="" id="{7276F9BE-D3D4-4AE8-B0C8-120F98855CA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" name="PA-文本框 24">
              <a:extLst>
                <a:ext uri="{FF2B5EF4-FFF2-40B4-BE49-F238E27FC236}">
                  <a16:creationId xmlns:a16="http://schemas.microsoft.com/office/drawing/2014/main" xmlns="" id="{30680CF2-BDDB-4EBF-8EAD-6E51C0EA44F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99698" y="4281638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35606270-E0A4-4FA5-981E-942E3F4648D0}"/>
              </a:ext>
            </a:extLst>
          </p:cNvPr>
          <p:cNvGrpSpPr/>
          <p:nvPr/>
        </p:nvGrpSpPr>
        <p:grpSpPr>
          <a:xfrm>
            <a:off x="7371409" y="3222652"/>
            <a:ext cx="691563" cy="691562"/>
            <a:chOff x="2367572" y="4118895"/>
            <a:chExt cx="921196" cy="921196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xmlns="" id="{038C472A-B0BD-4BA0-9E30-884987719F6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9" name="PA-↖">
                <a:extLst>
                  <a:ext uri="{FF2B5EF4-FFF2-40B4-BE49-F238E27FC236}">
                    <a16:creationId xmlns:a16="http://schemas.microsoft.com/office/drawing/2014/main" xmlns="" id="{48DDCC10-4AB2-4AD6-A51A-691BAB9A446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PA-↘">
                <a:extLst>
                  <a:ext uri="{FF2B5EF4-FFF2-40B4-BE49-F238E27FC236}">
                    <a16:creationId xmlns:a16="http://schemas.microsoft.com/office/drawing/2014/main" xmlns="" id="{8669520E-FA17-4429-9A1C-368D611FA75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PA-1">
                <a:extLst>
                  <a:ext uri="{FF2B5EF4-FFF2-40B4-BE49-F238E27FC236}">
                    <a16:creationId xmlns:a16="http://schemas.microsoft.com/office/drawing/2014/main" xmlns="" id="{26ECF355-2D96-4F54-9D2E-EAF978C3610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8" name="PA-文本框 24">
              <a:extLst>
                <a:ext uri="{FF2B5EF4-FFF2-40B4-BE49-F238E27FC236}">
                  <a16:creationId xmlns:a16="http://schemas.microsoft.com/office/drawing/2014/main" xmlns="" id="{7A8508C2-0C35-49DA-8C17-573863F4939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599698" y="4309607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xmlns="" id="{06C65D50-583C-4030-89CC-30A9CF310787}"/>
              </a:ext>
            </a:extLst>
          </p:cNvPr>
          <p:cNvGrpSpPr/>
          <p:nvPr/>
        </p:nvGrpSpPr>
        <p:grpSpPr>
          <a:xfrm>
            <a:off x="7371409" y="4248020"/>
            <a:ext cx="691563" cy="691563"/>
            <a:chOff x="2367572" y="4118895"/>
            <a:chExt cx="921196" cy="921196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xmlns="" id="{39BC0C14-49A2-4B1D-9DB7-E9D5E7EAA480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85" name="PA-↖">
                <a:extLst>
                  <a:ext uri="{FF2B5EF4-FFF2-40B4-BE49-F238E27FC236}">
                    <a16:creationId xmlns:a16="http://schemas.microsoft.com/office/drawing/2014/main" xmlns="" id="{9BE4559D-5602-409E-8704-6B5139CAD72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PA-↘">
                <a:extLst>
                  <a:ext uri="{FF2B5EF4-FFF2-40B4-BE49-F238E27FC236}">
                    <a16:creationId xmlns:a16="http://schemas.microsoft.com/office/drawing/2014/main" xmlns="" id="{EA4F9D9F-9151-49D1-95F6-6E0387B9792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PA-1">
                <a:extLst>
                  <a:ext uri="{FF2B5EF4-FFF2-40B4-BE49-F238E27FC236}">
                    <a16:creationId xmlns:a16="http://schemas.microsoft.com/office/drawing/2014/main" xmlns="" id="{EABE6105-6315-4D40-92B5-C9BA136FC45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4" name="PA-文本框 24">
              <a:extLst>
                <a:ext uri="{FF2B5EF4-FFF2-40B4-BE49-F238E27FC236}">
                  <a16:creationId xmlns:a16="http://schemas.microsoft.com/office/drawing/2014/main" xmlns="" id="{AA7A87CD-3420-45C4-9074-235BEE0AF89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599698" y="4272011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03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xmlns="" id="{6819BBC9-66E9-4FCC-A70C-70E522988A65}"/>
              </a:ext>
            </a:extLst>
          </p:cNvPr>
          <p:cNvGrpSpPr/>
          <p:nvPr/>
        </p:nvGrpSpPr>
        <p:grpSpPr>
          <a:xfrm>
            <a:off x="7371409" y="5273378"/>
            <a:ext cx="691563" cy="691563"/>
            <a:chOff x="2367572" y="4118895"/>
            <a:chExt cx="921196" cy="921196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xmlns="" id="{F5B1F8B3-2FFE-403E-8E70-E540F8F337F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91" name="PA-↖">
                <a:extLst>
                  <a:ext uri="{FF2B5EF4-FFF2-40B4-BE49-F238E27FC236}">
                    <a16:creationId xmlns:a16="http://schemas.microsoft.com/office/drawing/2014/main" xmlns="" id="{83A27781-1D54-44B3-A76D-AF8EB05ABC4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PA-↘">
                <a:extLst>
                  <a:ext uri="{FF2B5EF4-FFF2-40B4-BE49-F238E27FC236}">
                    <a16:creationId xmlns:a16="http://schemas.microsoft.com/office/drawing/2014/main" xmlns="" id="{020EE011-019E-4F0A-914A-473F0F86922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PA-1">
                <a:extLst>
                  <a:ext uri="{FF2B5EF4-FFF2-40B4-BE49-F238E27FC236}">
                    <a16:creationId xmlns:a16="http://schemas.microsoft.com/office/drawing/2014/main" xmlns="" id="{DE751D9A-D6B5-4965-80FF-057006D261C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0" name="PA-文本框 24">
              <a:extLst>
                <a:ext uri="{FF2B5EF4-FFF2-40B4-BE49-F238E27FC236}">
                  <a16:creationId xmlns:a16="http://schemas.microsoft.com/office/drawing/2014/main" xmlns="" id="{6AEBC042-45A6-4551-9436-A592A5CB4CA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599698" y="4273660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04</a:t>
              </a:r>
            </a:p>
          </p:txBody>
        </p:sp>
      </p:grpSp>
      <p:sp>
        <p:nvSpPr>
          <p:cNvPr id="94" name="Rectangle 70">
            <a:extLst>
              <a:ext uri="{FF2B5EF4-FFF2-40B4-BE49-F238E27FC236}">
                <a16:creationId xmlns:a16="http://schemas.microsoft.com/office/drawing/2014/main" xmlns="" id="{7187CDDE-2A1E-483E-B07B-880CB141E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2257911"/>
            <a:ext cx="1965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前言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xmlns="" id="{487E0C95-3CA5-4CBA-BF53-193C02DCC29C}"/>
              </a:ext>
            </a:extLst>
          </p:cNvPr>
          <p:cNvSpPr/>
          <p:nvPr/>
        </p:nvSpPr>
        <p:spPr>
          <a:xfrm>
            <a:off x="8442820" y="2750353"/>
            <a:ext cx="1356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ONE</a:t>
            </a:r>
          </a:p>
        </p:txBody>
      </p:sp>
      <p:sp>
        <p:nvSpPr>
          <p:cNvPr id="96" name="Rectangle 70">
            <a:extLst>
              <a:ext uri="{FF2B5EF4-FFF2-40B4-BE49-F238E27FC236}">
                <a16:creationId xmlns:a16="http://schemas.microsoft.com/office/drawing/2014/main" xmlns="" id="{0E475137-6606-4B1F-8BC7-A215FA1F3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3304296"/>
            <a:ext cx="2015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營運計畫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xmlns="" id="{0112A9E9-9614-45BE-A13C-5B5EB997E325}"/>
              </a:ext>
            </a:extLst>
          </p:cNvPr>
          <p:cNvSpPr/>
          <p:nvPr/>
        </p:nvSpPr>
        <p:spPr>
          <a:xfrm>
            <a:off x="8442816" y="3827492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TWO</a:t>
            </a:r>
          </a:p>
        </p:txBody>
      </p:sp>
      <p:sp>
        <p:nvSpPr>
          <p:cNvPr id="98" name="Rectangle 70">
            <a:extLst>
              <a:ext uri="{FF2B5EF4-FFF2-40B4-BE49-F238E27FC236}">
                <a16:creationId xmlns:a16="http://schemas.microsoft.com/office/drawing/2014/main" xmlns="" id="{0EF9C35B-58E3-4844-9263-3B8CA411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4350683"/>
            <a:ext cx="25496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系統架構</a:t>
            </a:r>
          </a:p>
        </p:txBody>
      </p:sp>
      <p:sp>
        <p:nvSpPr>
          <p:cNvPr id="99" name="Rectangle 23">
            <a:extLst>
              <a:ext uri="{FF2B5EF4-FFF2-40B4-BE49-F238E27FC236}">
                <a16:creationId xmlns:a16="http://schemas.microsoft.com/office/drawing/2014/main" xmlns="" id="{695B5B46-98C2-4E71-9934-D7FD75E947CB}"/>
              </a:ext>
            </a:extLst>
          </p:cNvPr>
          <p:cNvSpPr/>
          <p:nvPr/>
        </p:nvSpPr>
        <p:spPr>
          <a:xfrm>
            <a:off x="8442816" y="4873904"/>
            <a:ext cx="1625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THREE</a:t>
            </a:r>
          </a:p>
        </p:txBody>
      </p:sp>
      <p:sp>
        <p:nvSpPr>
          <p:cNvPr id="100" name="Rectangle 70">
            <a:extLst>
              <a:ext uri="{FF2B5EF4-FFF2-40B4-BE49-F238E27FC236}">
                <a16:creationId xmlns:a16="http://schemas.microsoft.com/office/drawing/2014/main" xmlns="" id="{8FC8C1D6-3B08-40CE-A115-CEC7995EA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5342374"/>
            <a:ext cx="33165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專案時程與分工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xmlns="" id="{1977E58B-4C2B-41BE-B838-D3D805BF964E}"/>
              </a:ext>
            </a:extLst>
          </p:cNvPr>
          <p:cNvSpPr/>
          <p:nvPr/>
        </p:nvSpPr>
        <p:spPr>
          <a:xfrm>
            <a:off x="8442816" y="5920290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FOUR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xmlns="" id="{DE0FAFD9-6891-4A34-8962-6067507E08D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0682205" y="194857"/>
            <a:ext cx="1387107" cy="142866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xmlns="" id="{E6EBC470-B1A8-4C10-9ECF-2BBD3A5F04E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5770629" y="5220291"/>
            <a:ext cx="1028769" cy="97432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xmlns="" id="{6D4B8BC3-B772-4111-8F30-EF6091EDAC3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994186" y="1716183"/>
            <a:ext cx="1051937" cy="10834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171BC5A-B95D-D7F0-9F4C-D4544420DE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513" y="936970"/>
            <a:ext cx="563008" cy="6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80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D6B4462B-9BE8-4F27-B865-C83FB157EC8B}"/>
              </a:ext>
            </a:extLst>
          </p:cNvPr>
          <p:cNvSpPr txBox="1"/>
          <p:nvPr/>
        </p:nvSpPr>
        <p:spPr>
          <a:xfrm>
            <a:off x="1951611" y="3182875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專案時程與分工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8D5B184-918A-477B-8DEC-4A6350567F00}"/>
              </a:ext>
            </a:extLst>
          </p:cNvPr>
          <p:cNvSpPr/>
          <p:nvPr/>
        </p:nvSpPr>
        <p:spPr>
          <a:xfrm>
            <a:off x="4654551" y="1320825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xmlns="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xmlns="" id="{A19A90C4-F6AD-45F8-BA5F-E0B92E875ACC}"/>
              </a:ext>
            </a:extLst>
          </p:cNvPr>
          <p:cNvSpPr txBox="1"/>
          <p:nvPr/>
        </p:nvSpPr>
        <p:spPr>
          <a:xfrm>
            <a:off x="5217956" y="5585206"/>
            <a:ext cx="1655737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PART FOUR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20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3DAEF07-3E61-5543-B556-F5C0C3B7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74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tiff">
            <a:extLst>
              <a:ext uri="{FF2B5EF4-FFF2-40B4-BE49-F238E27FC236}">
                <a16:creationId xmlns:a16="http://schemas.microsoft.com/office/drawing/2014/main" xmlns="" id="{5DC9E5AB-A739-3DA0-4BD6-576098815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728828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xmlns="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xmlns="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xmlns="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xmlns="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:a16="http://schemas.microsoft.com/office/drawing/2014/main" xmlns="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1814" y="915609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xmlns="" id="{13C4AA01-6D66-F547-99B0-0D9082B082D8}"/>
              </a:ext>
            </a:extLst>
          </p:cNvPr>
          <p:cNvSpPr/>
          <p:nvPr/>
        </p:nvSpPr>
        <p:spPr>
          <a:xfrm>
            <a:off x="1722685" y="2718558"/>
            <a:ext cx="31759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判斷該評論是否為有效評論 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可以有效篩選出評論之占比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呈現正面及負面占比及關鍵字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透過使用者回饋，給予系統更多學習模組及分析因子</a:t>
            </a:r>
            <a:endParaRPr lang="zh-CN" altLang="en-US" sz="1400" dirty="0">
              <a:solidFill>
                <a:srgbClr val="7F91A9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 Light" pitchFamily="34" charset="0"/>
            </a:endParaRPr>
          </a:p>
        </p:txBody>
      </p:sp>
      <p:grpSp>
        <p:nvGrpSpPr>
          <p:cNvPr id="23" name="组合 56">
            <a:extLst>
              <a:ext uri="{FF2B5EF4-FFF2-40B4-BE49-F238E27FC236}">
                <a16:creationId xmlns:a16="http://schemas.microsoft.com/office/drawing/2014/main" xmlns="" id="{4CC2DB90-0375-5D2B-888E-206399B04718}"/>
              </a:ext>
            </a:extLst>
          </p:cNvPr>
          <p:cNvGrpSpPr/>
          <p:nvPr/>
        </p:nvGrpSpPr>
        <p:grpSpPr>
          <a:xfrm>
            <a:off x="735520" y="2486567"/>
            <a:ext cx="4313467" cy="2267292"/>
            <a:chOff x="1431096" y="3118058"/>
            <a:chExt cx="1895664" cy="1636816"/>
          </a:xfrm>
        </p:grpSpPr>
        <p:sp>
          <p:nvSpPr>
            <p:cNvPr id="24" name="PA-内容占位符 2">
              <a:extLst>
                <a:ext uri="{FF2B5EF4-FFF2-40B4-BE49-F238E27FC236}">
                  <a16:creationId xmlns:a16="http://schemas.microsoft.com/office/drawing/2014/main" xmlns="" id="{A0B2CB34-2061-94BC-D541-D651DF9A5B8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431096" y="3118058"/>
              <a:ext cx="1162455" cy="233301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defPPr>
                <a:defRPr lang="zh-CN"/>
              </a:defPPr>
              <a:lvl1pPr indent="0" defTabSz="457189">
                <a:spcBef>
                  <a:spcPct val="20000"/>
                </a:spcBef>
                <a:buFont typeface="Arial" pitchFamily="34" charset="0"/>
                <a:buNone/>
                <a:defRPr>
                  <a:solidFill>
                    <a:srgbClr val="5261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1200">
                  <a:solidFill>
                    <a:schemeClr val="bg1">
                      <a:lumMod val="65000"/>
                    </a:schemeClr>
                  </a:solidFill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1100">
                  <a:solidFill>
                    <a:schemeClr val="bg1">
                      <a:lumMod val="65000"/>
                    </a:schemeClr>
                  </a:solidFill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預期成果</a:t>
              </a:r>
              <a:endParaRPr lang="en-US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58">
              <a:extLst>
                <a:ext uri="{FF2B5EF4-FFF2-40B4-BE49-F238E27FC236}">
                  <a16:creationId xmlns:a16="http://schemas.microsoft.com/office/drawing/2014/main" xmlns="" id="{78859F6B-051C-7047-AD3E-DD2E67565A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42815" y="4585372"/>
              <a:ext cx="1883945" cy="169502"/>
              <a:chOff x="2763360" y="5860224"/>
              <a:chExt cx="1883945" cy="169502"/>
            </a:xfrm>
          </p:grpSpPr>
          <p:sp>
            <p:nvSpPr>
              <p:cNvPr id="26" name="PA-1">
                <a:extLst>
                  <a:ext uri="{FF2B5EF4-FFF2-40B4-BE49-F238E27FC236}">
                    <a16:creationId xmlns:a16="http://schemas.microsoft.com/office/drawing/2014/main" xmlns="" id="{174166F5-919B-7AED-89A0-4DF39FBEEB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63360" y="5860224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PA-1">
                <a:extLst>
                  <a:ext uri="{FF2B5EF4-FFF2-40B4-BE49-F238E27FC236}">
                    <a16:creationId xmlns:a16="http://schemas.microsoft.com/office/drawing/2014/main" xmlns="" id="{6E1665A2-CD35-4DC6-2FC2-95CDBE92EA00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822820" y="5913328"/>
                <a:ext cx="1719910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3" name="组 5">
            <a:extLst>
              <a:ext uri="{FF2B5EF4-FFF2-40B4-BE49-F238E27FC236}">
                <a16:creationId xmlns:a16="http://schemas.microsoft.com/office/drawing/2014/main" xmlns="" id="{7EF78F16-8F0D-1186-BCE7-A9A7E366ACF9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34" name="Shape 2637">
              <a:extLst>
                <a:ext uri="{FF2B5EF4-FFF2-40B4-BE49-F238E27FC236}">
                  <a16:creationId xmlns:a16="http://schemas.microsoft.com/office/drawing/2014/main" xmlns="" id="{63D0ED18-3AB7-FA08-F7E1-0733E9809E1B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Shape 2639">
              <a:extLst>
                <a:ext uri="{FF2B5EF4-FFF2-40B4-BE49-F238E27FC236}">
                  <a16:creationId xmlns:a16="http://schemas.microsoft.com/office/drawing/2014/main" xmlns="" id="{FDB199CE-9844-BF66-190A-5BDB41813E91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xmlns="" id="{4974623A-4C93-47E4-FF18-AE809A18A8C1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DC42EDE9-24D7-3354-F940-9A0100938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6036" y="1215361"/>
            <a:ext cx="4837499" cy="500317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21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12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06347170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xmlns="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xmlns="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xmlns="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xmlns="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:a16="http://schemas.microsoft.com/office/drawing/2014/main" xmlns="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687267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34ABD7EF-1107-8201-CA8F-952C4E32F03B}"/>
              </a:ext>
            </a:extLst>
          </p:cNvPr>
          <p:cNvSpPr/>
          <p:nvPr/>
        </p:nvSpPr>
        <p:spPr>
          <a:xfrm>
            <a:off x="2091532" y="2819213"/>
            <a:ext cx="25738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開發學習工具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系統功能分析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系統模型</a:t>
            </a: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Arial" panose="020B0604020202020204" pitchFamily="34" charset="0"/>
                <a:ea typeface="微軟正黑體" panose="020B0604030504040204" pitchFamily="34" charset="-120"/>
              </a:rPr>
              <a:t>前端設計及開發</a:t>
            </a:r>
            <a:endParaRPr lang="zh-CN" altLang="en-US" sz="1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" name="组合 61">
            <a:extLst>
              <a:ext uri="{FF2B5EF4-FFF2-40B4-BE49-F238E27FC236}">
                <a16:creationId xmlns:a16="http://schemas.microsoft.com/office/drawing/2014/main" xmlns="" id="{DED5FEC5-B81B-7832-40A5-1F6F44D40259}"/>
              </a:ext>
            </a:extLst>
          </p:cNvPr>
          <p:cNvGrpSpPr/>
          <p:nvPr/>
        </p:nvGrpSpPr>
        <p:grpSpPr>
          <a:xfrm>
            <a:off x="735520" y="2496434"/>
            <a:ext cx="4286801" cy="2186769"/>
            <a:chOff x="1442815" y="3667975"/>
            <a:chExt cx="1883945" cy="1578685"/>
          </a:xfrm>
        </p:grpSpPr>
        <p:sp>
          <p:nvSpPr>
            <p:cNvPr id="29" name="PA-内容占位符 2">
              <a:extLst>
                <a:ext uri="{FF2B5EF4-FFF2-40B4-BE49-F238E27FC236}">
                  <a16:creationId xmlns:a16="http://schemas.microsoft.com/office/drawing/2014/main" xmlns="" id="{AC52FA55-EDBD-E4FE-B070-C77B8406E65F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457522" y="3667975"/>
              <a:ext cx="1162455" cy="233301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457189">
                <a:buNone/>
                <a:defRPr/>
              </a:pPr>
              <a:r>
                <a:rPr lang="zh-TW" altLang="en-US" sz="1800" b="1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實際</a:t>
              </a:r>
              <a:r>
                <a:rPr lang="zh-TW" altLang="en-US" sz="180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進度</a:t>
              </a:r>
              <a:endParaRPr lang="id-ID" sz="1800" dirty="0">
                <a:solidFill>
                  <a:srgbClr val="526175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组合 63">
              <a:extLst>
                <a:ext uri="{FF2B5EF4-FFF2-40B4-BE49-F238E27FC236}">
                  <a16:creationId xmlns:a16="http://schemas.microsoft.com/office/drawing/2014/main" xmlns="" id="{306B79C4-48BA-3702-F5C0-E27C6647A8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42815" y="5077158"/>
              <a:ext cx="1883945" cy="169502"/>
              <a:chOff x="2763360" y="5860224"/>
              <a:chExt cx="1883945" cy="169502"/>
            </a:xfrm>
          </p:grpSpPr>
          <p:sp>
            <p:nvSpPr>
              <p:cNvPr id="31" name="PA-1">
                <a:extLst>
                  <a:ext uri="{FF2B5EF4-FFF2-40B4-BE49-F238E27FC236}">
                    <a16:creationId xmlns:a16="http://schemas.microsoft.com/office/drawing/2014/main" xmlns="" id="{0510F2E3-9A62-C185-8CAE-4257E5B6A637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63360" y="5860224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PA-1">
                <a:extLst>
                  <a:ext uri="{FF2B5EF4-FFF2-40B4-BE49-F238E27FC236}">
                    <a16:creationId xmlns:a16="http://schemas.microsoft.com/office/drawing/2014/main" xmlns="" id="{A943930D-8110-DF32-974B-D74F1A15468C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822821" y="5913330"/>
                <a:ext cx="905889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22</a:t>
            </a:fld>
            <a:endParaRPr lang="zh-TW" altLang="en-US" dirty="0"/>
          </a:p>
        </p:txBody>
      </p:sp>
      <p:pic>
        <p:nvPicPr>
          <p:cNvPr id="4" name="圖片 3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xmlns="" id="{F93499AF-6882-F2F1-4DC8-46AA0176B0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" r="10880" b="19069"/>
          <a:stretch/>
        </p:blipFill>
        <p:spPr>
          <a:xfrm>
            <a:off x="5697856" y="1836490"/>
            <a:ext cx="6416173" cy="350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CA6388B-38ED-3F20-E93D-CBCEEEC6A71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60"/>
          <a:stretch/>
        </p:blipFill>
        <p:spPr>
          <a:xfrm>
            <a:off x="5571405" y="1091310"/>
            <a:ext cx="5436348" cy="386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8114D0E-C701-FA56-D100-59E72D771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5289" y="1541718"/>
            <a:ext cx="5557726" cy="3867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13180F04-5CC2-3461-F10D-0707B2BEA6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061"/>
          <a:stretch/>
        </p:blipFill>
        <p:spPr>
          <a:xfrm>
            <a:off x="6096000" y="2039953"/>
            <a:ext cx="5619887" cy="3811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0" name="组 5">
            <a:extLst>
              <a:ext uri="{FF2B5EF4-FFF2-40B4-BE49-F238E27FC236}">
                <a16:creationId xmlns:a16="http://schemas.microsoft.com/office/drawing/2014/main" xmlns="" id="{034B1C0E-BAC5-3316-69BA-A1EDE7452622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22" name="Shape 2637">
              <a:extLst>
                <a:ext uri="{FF2B5EF4-FFF2-40B4-BE49-F238E27FC236}">
                  <a16:creationId xmlns:a16="http://schemas.microsoft.com/office/drawing/2014/main" xmlns="" id="{0D6AC8C7-1F21-1A01-078B-12033D1E536D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" name="Shape 2639">
              <a:extLst>
                <a:ext uri="{FF2B5EF4-FFF2-40B4-BE49-F238E27FC236}">
                  <a16:creationId xmlns:a16="http://schemas.microsoft.com/office/drawing/2014/main" xmlns="" id="{9C64EC3A-5B0E-5158-2325-1847476072C6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Shape 2645">
              <a:extLst>
                <a:ext uri="{FF2B5EF4-FFF2-40B4-BE49-F238E27FC236}">
                  <a16:creationId xmlns:a16="http://schemas.microsoft.com/office/drawing/2014/main" xmlns="" id="{92DA8857-E1D7-0298-24FE-9A2C0A81B3F2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 descr="一張含有 文字, 螢幕擷取畫面, 字型, 資訊 的圖片&#10;&#10;自動產生的描述">
            <a:extLst>
              <a:ext uri="{FF2B5EF4-FFF2-40B4-BE49-F238E27FC236}">
                <a16:creationId xmlns:a16="http://schemas.microsoft.com/office/drawing/2014/main" xmlns="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22" y="1836490"/>
            <a:ext cx="6139165" cy="309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256670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:a16="http://schemas.microsoft.com/office/drawing/2014/main" xmlns="" id="{C847A7DA-707A-AAC3-4DCA-88D55AF5A57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:a16="http://schemas.microsoft.com/office/drawing/2014/main" xmlns="" id="{E5B5C5FB-8440-C85E-6F76-572954C5199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:a16="http://schemas.microsoft.com/office/drawing/2014/main" xmlns="" id="{47A7D339-981D-3AF2-0AF8-1BAC70CC571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:a16="http://schemas.microsoft.com/office/drawing/2014/main" xmlns="" id="{A746204D-8AE2-CBFA-D008-5AF490D3107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28127" y="4317885"/>
              <a:ext cx="87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專案分工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722563E-6145-8F19-982A-9FA044C2B4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919"/>
          <a:stretch/>
        </p:blipFill>
        <p:spPr>
          <a:xfrm>
            <a:off x="1081302" y="1383803"/>
            <a:ext cx="6526285" cy="4873476"/>
          </a:xfrm>
          <a:prstGeom prst="rect">
            <a:avLst/>
          </a:prstGeom>
        </p:spPr>
      </p:pic>
      <p:sp>
        <p:nvSpPr>
          <p:cNvPr id="16" name="PA-文本框 24">
            <a:extLst>
              <a:ext uri="{FF2B5EF4-FFF2-40B4-BE49-F238E27FC236}">
                <a16:creationId xmlns:a16="http://schemas.microsoft.com/office/drawing/2014/main" xmlns="" id="{1F1D8898-8530-4CBC-ADEF-CEF76920F0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54" y="515499"/>
            <a:ext cx="285335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02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908331" y="5549393"/>
            <a:ext cx="246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●：主要負責人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○：次要負責人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t="18572" r="14558" b="6250"/>
          <a:stretch/>
        </p:blipFill>
        <p:spPr bwMode="auto">
          <a:xfrm>
            <a:off x="1081302" y="2020094"/>
            <a:ext cx="6526285" cy="359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23</a:t>
            </a:fld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 smtClean="0"/>
              <a:t>13</a:t>
            </a:r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12074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2ECEA4A-88BA-4EDB-BF97-E1DBD81FBE25}"/>
              </a:ext>
            </a:extLst>
          </p:cNvPr>
          <p:cNvSpPr txBox="1"/>
          <p:nvPr/>
        </p:nvSpPr>
        <p:spPr>
          <a:xfrm>
            <a:off x="5848004" y="1769084"/>
            <a:ext cx="5885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chemeClr val="accent1">
                      <a:lumMod val="75000"/>
                      <a:alpha val="43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謝謝聆聽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chemeClr val="accent1">
                    <a:lumMod val="75000"/>
                    <a:alpha val="43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1">
            <a:extLst>
              <a:ext uri="{FF2B5EF4-FFF2-40B4-BE49-F238E27FC236}">
                <a16:creationId xmlns:a16="http://schemas.microsoft.com/office/drawing/2014/main" xmlns="" id="{74C2C707-C4FC-4B42-8380-2F367303698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8027109" y="5785254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xmlns="" id="{B43F555A-CFFF-4BD3-B5BB-0683298E37B3}"/>
              </a:ext>
            </a:extLst>
          </p:cNvPr>
          <p:cNvSpPr txBox="1"/>
          <p:nvPr/>
        </p:nvSpPr>
        <p:spPr>
          <a:xfrm>
            <a:off x="8979210" y="5892560"/>
            <a:ext cx="121850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112407</a:t>
            </a: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B067C990-E803-4036-98D8-6E40DDA1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FFF9FBA-7200-4324-A846-D78273AB8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05287F70-173D-4A09-A82C-2F9CB98FD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E3C7F24-E7F8-D6DB-97C6-6F1C8AF4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4459" y="5806283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64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D6B4462B-9BE8-4F27-B865-C83FB157EC8B}"/>
              </a:ext>
            </a:extLst>
          </p:cNvPr>
          <p:cNvSpPr txBox="1"/>
          <p:nvPr/>
        </p:nvSpPr>
        <p:spPr>
          <a:xfrm>
            <a:off x="2092740" y="3136034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前言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8D5B184-918A-477B-8DEC-4A6350567F00}"/>
              </a:ext>
            </a:extLst>
          </p:cNvPr>
          <p:cNvSpPr/>
          <p:nvPr/>
        </p:nvSpPr>
        <p:spPr>
          <a:xfrm>
            <a:off x="4631202" y="156637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xmlns="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xmlns="" id="{A19A90C4-F6AD-45F8-BA5F-E0B92E875ACC}"/>
              </a:ext>
            </a:extLst>
          </p:cNvPr>
          <p:cNvSpPr txBox="1"/>
          <p:nvPr/>
        </p:nvSpPr>
        <p:spPr>
          <a:xfrm>
            <a:off x="5537506" y="5590980"/>
            <a:ext cx="141862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ONE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72131" y="891893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B1122A6-264D-542A-89D0-2CCFD885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BE6C58AB-95E0-43D6-112D-A64F3998F03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5AEB7B65-F73C-4986-8DC4-82D9A8373202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xmlns="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xmlns="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xmlns="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xmlns="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92853" y="515497"/>
              <a:ext cx="285335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01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38ED7941-FD63-4444-B4C2-3D6A644E3341}"/>
              </a:ext>
            </a:extLst>
          </p:cNvPr>
          <p:cNvSpPr txBox="1"/>
          <p:nvPr/>
        </p:nvSpPr>
        <p:spPr>
          <a:xfrm>
            <a:off x="1128667" y="357950"/>
            <a:ext cx="470006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285744"/>
            <a:r>
              <a:rPr lang="zh-TW" altLang="en-US" sz="4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背景介紹與動機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8AD6DAA5-A080-26A5-3410-E7548B21B5A4}"/>
              </a:ext>
            </a:extLst>
          </p:cNvPr>
          <p:cNvSpPr txBox="1"/>
          <p:nvPr/>
        </p:nvSpPr>
        <p:spPr>
          <a:xfrm>
            <a:off x="2180995" y="1966839"/>
            <a:ext cx="527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逐漸傾向參考網路評論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2E4D62C0-D0B0-AB27-29B6-C0A96CED2D13}"/>
              </a:ext>
            </a:extLst>
          </p:cNvPr>
          <p:cNvSpPr txBox="1"/>
          <p:nvPr/>
        </p:nvSpPr>
        <p:spPr>
          <a:xfrm>
            <a:off x="2180995" y="3815742"/>
            <a:ext cx="3806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五星好評送好禮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E0AC0C5F-E03D-1262-888F-FC07D90C8635}"/>
              </a:ext>
            </a:extLst>
          </p:cNvPr>
          <p:cNvSpPr txBox="1"/>
          <p:nvPr/>
        </p:nvSpPr>
        <p:spPr>
          <a:xfrm>
            <a:off x="2156482" y="5539341"/>
            <a:ext cx="5321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信賴度降低、認知錯誤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4種錯誤認知案例分析：在困難的時候，要看到成績，要看到光明- 壹讀">
            <a:extLst>
              <a:ext uri="{FF2B5EF4-FFF2-40B4-BE49-F238E27FC236}">
                <a16:creationId xmlns:a16="http://schemas.microsoft.com/office/drawing/2014/main" xmlns="" id="{9C54E79F-B516-4F94-0EF9-4CF20E24F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9"/>
          <a:stretch/>
        </p:blipFill>
        <p:spPr bwMode="auto">
          <a:xfrm>
            <a:off x="720301" y="5458121"/>
            <a:ext cx="1252972" cy="7822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10" descr="卡通星星好评五星好评素材下载- 觅知网">
            <a:extLst>
              <a:ext uri="{FF2B5EF4-FFF2-40B4-BE49-F238E27FC236}">
                <a16:creationId xmlns:a16="http://schemas.microsoft.com/office/drawing/2014/main" xmlns="" id="{F6474507-AACC-B8CC-5487-6101FB3A1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 descr="未解之謎】不存在的網紅餐廳| 夢幻| 實驗| 巴特勒| 新唐人中文電視台在線">
            <a:extLst>
              <a:ext uri="{FF2B5EF4-FFF2-40B4-BE49-F238E27FC236}">
                <a16:creationId xmlns:a16="http://schemas.microsoft.com/office/drawing/2014/main" xmlns="" id="{5F8F022D-52DB-ADA0-B37F-ACA15E88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28" y="1419796"/>
            <a:ext cx="3091627" cy="17390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1" y="3354637"/>
            <a:ext cx="1349044" cy="13490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1" y="1781091"/>
            <a:ext cx="956273" cy="956273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4</a:t>
            </a:fld>
            <a:endParaRPr lang="zh-CN" altLang="en-US" dirty="0"/>
          </a:p>
        </p:txBody>
      </p:sp>
      <p:pic>
        <p:nvPicPr>
          <p:cNvPr id="14" name="Picture 2" descr="Will The Reddit IPO Finally Happen Later In 2023?">
            <a:extLst>
              <a:ext uri="{FF2B5EF4-FFF2-40B4-BE49-F238E27FC236}">
                <a16:creationId xmlns:a16="http://schemas.microsoft.com/office/drawing/2014/main" xmlns="" id="{B8CEF958-CEA2-9B82-D03B-C1332466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19" y="3366844"/>
            <a:ext cx="2223854" cy="14825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tify Premium - Spotify (TW)">
            <a:extLst>
              <a:ext uri="{FF2B5EF4-FFF2-40B4-BE49-F238E27FC236}">
                <a16:creationId xmlns:a16="http://schemas.microsoft.com/office/drawing/2014/main" xmlns="" id="{E455BD98-E4DB-6DDC-71CB-D4503A6C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47" y="5215991"/>
            <a:ext cx="2736872" cy="114036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文件第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頁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95705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02EDB8E-4165-400F-BA9B-C8CD83C3A5FA}"/>
              </a:ext>
            </a:extLst>
          </p:cNvPr>
          <p:cNvGrpSpPr/>
          <p:nvPr/>
        </p:nvGrpSpPr>
        <p:grpSpPr>
          <a:xfrm>
            <a:off x="592853" y="366117"/>
            <a:ext cx="285335" cy="562630"/>
            <a:chOff x="2638130" y="4118894"/>
            <a:chExt cx="380080" cy="74944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5AEB7B65-F73C-4986-8DC4-82D9A8373202}"/>
                </a:ext>
              </a:extLst>
            </p:cNvPr>
            <p:cNvGrpSpPr/>
            <p:nvPr/>
          </p:nvGrpSpPr>
          <p:grpSpPr>
            <a:xfrm>
              <a:off x="2826810" y="4118894"/>
              <a:ext cx="120" cy="749449"/>
              <a:chOff x="2042781" y="1593118"/>
              <a:chExt cx="185" cy="1154269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xmlns="" id="{EDF54FB9-F47C-492A-8E89-8850FA33B3C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xmlns="" id="{E031DAA2-C794-4D1A-9FCB-DCCCDD009F4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xmlns="" id="{0963E0DA-B340-4591-86F7-37B4F67ABE4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xmlns="" id="{2BD59C5D-BE19-497A-B6EE-0D178113031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8130" y="4317883"/>
              <a:ext cx="380080" cy="5329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38ED7941-FD63-4444-B4C2-3D6A644E3341}"/>
              </a:ext>
            </a:extLst>
          </p:cNvPr>
          <p:cNvSpPr txBox="1"/>
          <p:nvPr/>
        </p:nvSpPr>
        <p:spPr>
          <a:xfrm>
            <a:off x="1232661" y="349790"/>
            <a:ext cx="448063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目的與目標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xmlns="" id="{B3C4C5D2-03AE-96CB-43E3-D6CCFF50BBD9}"/>
              </a:ext>
            </a:extLst>
          </p:cNvPr>
          <p:cNvSpPr txBox="1">
            <a:spLocks/>
          </p:cNvSpPr>
          <p:nvPr/>
        </p:nvSpPr>
        <p:spPr>
          <a:xfrm>
            <a:off x="2349885" y="3244334"/>
            <a:ext cx="18829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主要研究對象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5</a:t>
            </a:fld>
            <a:endParaRPr lang="zh-CN" altLang="en-US" dirty="0"/>
          </a:p>
        </p:txBody>
      </p:sp>
      <p:pic>
        <p:nvPicPr>
          <p:cNvPr id="13" name="圖片 12" descr="一張含有 螢幕擷取畫面, 鮮豔, 圖形, 圓形 的圖片&#10;&#10;自動產生的描述">
            <a:extLst>
              <a:ext uri="{FF2B5EF4-FFF2-40B4-BE49-F238E27FC236}">
                <a16:creationId xmlns:a16="http://schemas.microsoft.com/office/drawing/2014/main" xmlns="" id="{A43426AE-0CA4-76AD-3FAE-A3F6A71980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85" y="1133740"/>
            <a:ext cx="1882924" cy="1882924"/>
          </a:xfrm>
          <a:prstGeom prst="rect">
            <a:avLst/>
          </a:prstGeom>
        </p:spPr>
      </p:pic>
      <p:pic>
        <p:nvPicPr>
          <p:cNvPr id="15" name="圖片 14" descr="一張含有 美工圖案, 圖形, 符號, 平面設計 的圖片&#10;&#10;自動產生的描述">
            <a:extLst>
              <a:ext uri="{FF2B5EF4-FFF2-40B4-BE49-F238E27FC236}">
                <a16:creationId xmlns:a16="http://schemas.microsoft.com/office/drawing/2014/main" xmlns="" id="{A784F3FE-43DE-7ED6-16C4-EC2F2D16E1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26" y="1988969"/>
            <a:ext cx="2055389" cy="20553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56AAA267-8CB4-16CF-1C7E-9244D2808815}"/>
              </a:ext>
            </a:extLst>
          </p:cNvPr>
          <p:cNvSpPr txBox="1"/>
          <p:nvPr/>
        </p:nvSpPr>
        <p:spPr>
          <a:xfrm>
            <a:off x="6497905" y="4044358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建立一個有效且彼此信任之社群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 descr="一張含有 美工圖案, 動畫卡通, 圖解, 卡通 的圖片&#10;&#10;自動產生的描述">
            <a:extLst>
              <a:ext uri="{FF2B5EF4-FFF2-40B4-BE49-F238E27FC236}">
                <a16:creationId xmlns:a16="http://schemas.microsoft.com/office/drawing/2014/main" xmlns="" id="{29640D45-0B6E-CFD7-722A-2BF28ABBF5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76" y="4246977"/>
            <a:ext cx="1882924" cy="18829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97D6BB9A-72F8-22A2-15E4-FD2F5083F873}"/>
              </a:ext>
            </a:extLst>
          </p:cNvPr>
          <p:cNvSpPr txBox="1"/>
          <p:nvPr/>
        </p:nvSpPr>
        <p:spPr>
          <a:xfrm>
            <a:off x="2910423" y="6259814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消費者不被誤導、商家不被誤會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8C953AB3-C686-2F3C-8E10-F0E8D585BA72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10" name="组合 2">
              <a:extLst>
                <a:ext uri="{FF2B5EF4-FFF2-40B4-BE49-F238E27FC236}">
                  <a16:creationId xmlns:a16="http://schemas.microsoft.com/office/drawing/2014/main" xmlns="" id="{CA2A2896-17A3-2E1C-FD86-0808810DBD67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:a16="http://schemas.microsoft.com/office/drawing/2014/main" xmlns="" id="{6EDD37B1-854F-10AF-F12D-DD91DF8933A7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PA-↘">
                <a:extLst>
                  <a:ext uri="{FF2B5EF4-FFF2-40B4-BE49-F238E27FC236}">
                    <a16:creationId xmlns:a16="http://schemas.microsoft.com/office/drawing/2014/main" xmlns="" id="{24568F88-F3CE-5744-C7F3-6A88E069EF9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PA-1">
                <a:extLst>
                  <a:ext uri="{FF2B5EF4-FFF2-40B4-BE49-F238E27FC236}">
                    <a16:creationId xmlns:a16="http://schemas.microsoft.com/office/drawing/2014/main" xmlns="" id="{7D72F646-449F-BECD-A0B4-41717910D92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PA-文本框 24">
              <a:extLst>
                <a:ext uri="{FF2B5EF4-FFF2-40B4-BE49-F238E27FC236}">
                  <a16:creationId xmlns:a16="http://schemas.microsoft.com/office/drawing/2014/main" xmlns="" id="{34CB39F7-4AB2-36D4-A381-E08C2719BC0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64187" y="515497"/>
              <a:ext cx="142668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4493286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D6B4462B-9BE8-4F27-B865-C83FB157EC8B}"/>
              </a:ext>
            </a:extLst>
          </p:cNvPr>
          <p:cNvSpPr txBox="1"/>
          <p:nvPr/>
        </p:nvSpPr>
        <p:spPr>
          <a:xfrm>
            <a:off x="1951606" y="3166123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營運計畫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8D5B184-918A-477B-8DEC-4A6350567F00}"/>
              </a:ext>
            </a:extLst>
          </p:cNvPr>
          <p:cNvSpPr/>
          <p:nvPr/>
        </p:nvSpPr>
        <p:spPr>
          <a:xfrm>
            <a:off x="4631202" y="149615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3" name="PA-1">
            <a:extLst>
              <a:ext uri="{FF2B5EF4-FFF2-40B4-BE49-F238E27FC236}">
                <a16:creationId xmlns:a16="http://schemas.microsoft.com/office/drawing/2014/main" xmlns="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xmlns="" id="{A19A90C4-F6AD-45F8-BA5F-E0B92E875ACC}"/>
              </a:ext>
            </a:extLst>
          </p:cNvPr>
          <p:cNvSpPr txBox="1"/>
          <p:nvPr/>
        </p:nvSpPr>
        <p:spPr>
          <a:xfrm>
            <a:off x="5560366" y="5587613"/>
            <a:ext cx="1449975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68471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6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49DC3B5-00D0-5B6C-17BD-430B4FC7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988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D9F7B01E-3004-1CF0-AB80-0BFB904F77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9986" y="3981699"/>
            <a:ext cx="5286448" cy="155486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xmlns="" id="{60C15147-C926-9C03-6909-AE76AD7809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6616" y="1670554"/>
            <a:ext cx="5355207" cy="1909923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xmlns="" id="{30A83642-C88D-245F-E5BD-25972E555E7C}"/>
              </a:ext>
            </a:extLst>
          </p:cNvPr>
          <p:cNvSpPr/>
          <p:nvPr/>
        </p:nvSpPr>
        <p:spPr>
          <a:xfrm>
            <a:off x="8453119" y="0"/>
            <a:ext cx="3738879" cy="6858000"/>
          </a:xfrm>
          <a:prstGeom prst="rect">
            <a:avLst/>
          </a:prstGeom>
          <a:solidFill>
            <a:srgbClr val="6771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" name="image2.png" descr="image2.png">
            <a:extLst>
              <a:ext uri="{FF2B5EF4-FFF2-40B4-BE49-F238E27FC236}">
                <a16:creationId xmlns:a16="http://schemas.microsoft.com/office/drawing/2014/main" xmlns="" id="{6A83C665-02C1-C0D8-3F30-DF5DA8BB5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4650" y="1419973"/>
            <a:ext cx="8557443" cy="5523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A_库_Line ">
            <a:extLst>
              <a:ext uri="{FF2B5EF4-FFF2-40B4-BE49-F238E27FC236}">
                <a16:creationId xmlns:a16="http://schemas.microsoft.com/office/drawing/2014/main" xmlns="" id="{E10140F8-42D5-686D-8002-BFA146B9FF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01620" y="2595880"/>
            <a:ext cx="950965" cy="6350"/>
          </a:xfrm>
          <a:prstGeom prst="line">
            <a:avLst/>
          </a:prstGeom>
          <a:ln w="12700">
            <a:solidFill>
              <a:srgbClr val="7F91A9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PA_库_Line ">
            <a:extLst>
              <a:ext uri="{FF2B5EF4-FFF2-40B4-BE49-F238E27FC236}">
                <a16:creationId xmlns:a16="http://schemas.microsoft.com/office/drawing/2014/main" xmlns="" id="{FF5A8E0E-B568-D063-6D96-0E9B64DA86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68830" y="4958715"/>
            <a:ext cx="811156" cy="11430"/>
          </a:xfrm>
          <a:prstGeom prst="line">
            <a:avLst/>
          </a:prstGeom>
          <a:ln w="12700">
            <a:solidFill>
              <a:srgbClr val="7F91A9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xmlns="" id="{50522721-FB32-1768-AF5E-F95C57D5AB66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6" name="组合 2">
              <a:extLst>
                <a:ext uri="{FF2B5EF4-FFF2-40B4-BE49-F238E27FC236}">
                  <a16:creationId xmlns:a16="http://schemas.microsoft.com/office/drawing/2014/main" xmlns="" id="{8C5CDE7C-09AA-B200-D295-3F4F82937754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8" name="PA-↖">
                <a:extLst>
                  <a:ext uri="{FF2B5EF4-FFF2-40B4-BE49-F238E27FC236}">
                    <a16:creationId xmlns:a16="http://schemas.microsoft.com/office/drawing/2014/main" xmlns="" id="{2F4904F4-E931-E342-88C0-4059B15D558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PA-↘">
                <a:extLst>
                  <a:ext uri="{FF2B5EF4-FFF2-40B4-BE49-F238E27FC236}">
                    <a16:creationId xmlns:a16="http://schemas.microsoft.com/office/drawing/2014/main" xmlns="" id="{03F6CAD7-8DF0-BD97-95A2-4D168BC61F0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PA-1">
                <a:extLst>
                  <a:ext uri="{FF2B5EF4-FFF2-40B4-BE49-F238E27FC236}">
                    <a16:creationId xmlns:a16="http://schemas.microsoft.com/office/drawing/2014/main" xmlns="" id="{2C946546-0EB5-BEE6-3099-64E23182922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7" name="PA-文本框 24">
              <a:extLst>
                <a:ext uri="{FF2B5EF4-FFF2-40B4-BE49-F238E27FC236}">
                  <a16:creationId xmlns:a16="http://schemas.microsoft.com/office/drawing/2014/main" xmlns="" id="{437F575E-806A-1D83-FCCD-4F89935903D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1</a:t>
              </a:r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xmlns="" id="{B1D964E2-121D-95AA-56D1-9F53FBF62355}"/>
              </a:ext>
            </a:extLst>
          </p:cNvPr>
          <p:cNvSpPr txBox="1"/>
          <p:nvPr/>
        </p:nvSpPr>
        <p:spPr>
          <a:xfrm>
            <a:off x="1081302" y="357950"/>
            <a:ext cx="57852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技術可行性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PA-文本框 7">
            <a:extLst>
              <a:ext uri="{FF2B5EF4-FFF2-40B4-BE49-F238E27FC236}">
                <a16:creationId xmlns:a16="http://schemas.microsoft.com/office/drawing/2014/main" xmlns="" id="{16CDC1D6-B170-9591-4BB5-E31FBEE4588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1614288"/>
            <a:ext cx="2625090" cy="4153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defTabSz="914102">
              <a:lnSpc>
                <a:spcPct val="130000"/>
              </a:lnSpc>
              <a:buFont typeface="+mj-lt"/>
              <a:buAutoNum type="arabicPeriod" startAt="3"/>
              <a:defRPr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對評論特徵行為分析</a:t>
            </a:r>
          </a:p>
        </p:txBody>
      </p:sp>
      <p:sp>
        <p:nvSpPr>
          <p:cNvPr id="23" name="PA-文本框 8">
            <a:extLst>
              <a:ext uri="{FF2B5EF4-FFF2-40B4-BE49-F238E27FC236}">
                <a16:creationId xmlns:a16="http://schemas.microsoft.com/office/drawing/2014/main" xmlns="" id="{4D8E4772-3309-3088-844E-52BDD327E2F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208" y="4770090"/>
            <a:ext cx="153888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677180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評論分析準則</a:t>
            </a:r>
            <a:endParaRPr lang="zh-CN" altLang="en-US" sz="2000" b="1" dirty="0"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4" name="PA-文本框 7">
            <a:extLst>
              <a:ext uri="{FF2B5EF4-FFF2-40B4-BE49-F238E27FC236}">
                <a16:creationId xmlns:a16="http://schemas.microsoft.com/office/drawing/2014/main" xmlns="" id="{6609576E-1814-F604-BEFF-F6DAB6E38E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07861" y="3069781"/>
            <a:ext cx="3822191" cy="10195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Yelp ZIP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數據使用到的特徵統整分類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標示出我們在 </a:t>
            </a: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Google Maps 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中蒐集的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綜合上述兩個進行評論分析比對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PA-文本框 8">
            <a:extLst>
              <a:ext uri="{FF2B5EF4-FFF2-40B4-BE49-F238E27FC236}">
                <a16:creationId xmlns:a16="http://schemas.microsoft.com/office/drawing/2014/main" xmlns="" id="{40B17103-3D32-5165-4E8F-1C30BD8588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602923" y="2402175"/>
            <a:ext cx="179536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EEF2F9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系統使用對照表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6" name="PA-1">
            <a:extLst>
              <a:ext uri="{FF2B5EF4-FFF2-40B4-BE49-F238E27FC236}">
                <a16:creationId xmlns:a16="http://schemas.microsoft.com/office/drawing/2014/main" xmlns="" id="{1D4AC557-677A-9734-5788-13281C48C95D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 flipH="1" flipV="1">
            <a:off x="9824754" y="407774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xmlns="" id="{D0CEDACF-AA77-D978-E6E3-485556FA3EC5}"/>
              </a:ext>
            </a:extLst>
          </p:cNvPr>
          <p:cNvSpPr/>
          <p:nvPr/>
        </p:nvSpPr>
        <p:spPr>
          <a:xfrm>
            <a:off x="10262620" y="507798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spc="300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915B343-4860-F2FF-2498-03122D8AF993}"/>
              </a:ext>
            </a:extLst>
          </p:cNvPr>
          <p:cNvSpPr txBox="1"/>
          <p:nvPr/>
        </p:nvSpPr>
        <p:spPr>
          <a:xfrm>
            <a:off x="0" y="3246362"/>
            <a:ext cx="2547715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080">
              <a:lnSpc>
                <a:spcPct val="130000"/>
              </a:lnSpc>
              <a:buFont typeface="+mj-lt"/>
              <a:buAutoNum type="arabicPeriod" startAt="3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各個特徵做分析及統整分類</a:t>
            </a:r>
            <a:endParaRPr lang="zh-CN" altLang="en-US" dirty="0">
              <a:solidFill>
                <a:schemeClr val="tx1">
                  <a:lumMod val="65000"/>
                  <a:lumOff val="35000"/>
                  <a:alpha val="7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8FFB1F2C-EE36-CA64-F410-1E5A990E9279}"/>
              </a:ext>
            </a:extLst>
          </p:cNvPr>
          <p:cNvSpPr txBox="1"/>
          <p:nvPr/>
        </p:nvSpPr>
        <p:spPr>
          <a:xfrm>
            <a:off x="0" y="2284161"/>
            <a:ext cx="2625090" cy="81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將蒐集到的資料進行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R="0" lvl="0" indent="3420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「中文斷詞分析」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AE43246-0DEA-D039-A16D-DC2E282541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7</a:t>
            </a:fld>
            <a:endParaRPr lang="zh-TW" altLang="en-US" dirty="0"/>
          </a:p>
        </p:txBody>
      </p:sp>
      <p:pic>
        <p:nvPicPr>
          <p:cNvPr id="6" name="圖片 5" descr="一張含有 文字, 螢幕擷取畫面, 字型, 資訊 的圖片&#10;&#10;自動產生的描述">
            <a:extLst>
              <a:ext uri="{FF2B5EF4-FFF2-40B4-BE49-F238E27FC236}">
                <a16:creationId xmlns:a16="http://schemas.microsoft.com/office/drawing/2014/main" xmlns="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58" y="1410722"/>
            <a:ext cx="9462135" cy="47685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B57CAE1-2A29-2BB2-247E-647EC4A390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14158" y="1438108"/>
            <a:ext cx="7435511" cy="4776807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4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411637863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3912 L 2.08333E-6 1.85185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3912 L -4.16667E-7 -7.40741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22" grpId="0"/>
      <p:bldP spid="23" grpId="0" animBg="1"/>
      <p:bldP spid="24" grpId="0"/>
      <p:bldP spid="24" grpId="1"/>
      <p:bldP spid="25" grpId="0" animBg="1"/>
      <p:bldP spid="25" grpId="1" animBg="1"/>
      <p:bldP spid="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6227D44-94B7-BBF7-6FA3-3D135AF1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002" y="342578"/>
            <a:ext cx="1868722" cy="18604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9D17456B-66FF-0745-8D3B-8328E8720316}"/>
              </a:ext>
            </a:extLst>
          </p:cNvPr>
          <p:cNvSpPr txBox="1"/>
          <p:nvPr/>
        </p:nvSpPr>
        <p:spPr>
          <a:xfrm>
            <a:off x="2222211" y="94962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8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2" y="688744"/>
            <a:ext cx="950822" cy="11680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9D17456B-66FF-0745-8D3B-8328E8720316}"/>
              </a:ext>
            </a:extLst>
          </p:cNvPr>
          <p:cNvSpPr txBox="1"/>
          <p:nvPr/>
        </p:nvSpPr>
        <p:spPr>
          <a:xfrm>
            <a:off x="7401464" y="94962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有評有</a:t>
            </a:r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FE82F31F-07C9-FEE6-21F4-CDAA364AAC50}"/>
              </a:ext>
            </a:extLst>
          </p:cNvPr>
          <p:cNvSpPr txBox="1"/>
          <p:nvPr/>
        </p:nvSpPr>
        <p:spPr>
          <a:xfrm>
            <a:off x="1880591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尋找散佈的方式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FE82F31F-07C9-FEE6-21F4-CDAA364AAC50}"/>
              </a:ext>
            </a:extLst>
          </p:cNvPr>
          <p:cNvSpPr txBox="1"/>
          <p:nvPr/>
        </p:nvSpPr>
        <p:spPr>
          <a:xfrm>
            <a:off x="7194495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大量分析內容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FE82F31F-07C9-FEE6-21F4-CDAA364AAC50}"/>
              </a:ext>
            </a:extLst>
          </p:cNvPr>
          <p:cNvSpPr txBox="1"/>
          <p:nvPr/>
        </p:nvSpPr>
        <p:spPr>
          <a:xfrm>
            <a:off x="1692571" y="4545553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使用者標記和解釋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FE82F31F-07C9-FEE6-21F4-CDAA364AAC50}"/>
              </a:ext>
            </a:extLst>
          </p:cNvPr>
          <p:cNvSpPr txBox="1"/>
          <p:nvPr/>
        </p:nvSpPr>
        <p:spPr>
          <a:xfrm>
            <a:off x="7006477" y="4545552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使用者回饋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37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8000FE9-883E-0F2E-286A-AA205403472B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9BAC061D-5053-A89B-AB30-2909FF42DAC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:a16="http://schemas.microsoft.com/office/drawing/2014/main" xmlns="" id="{E44CC78E-37A9-E294-EE94-1363537E136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:a16="http://schemas.microsoft.com/office/drawing/2014/main" xmlns="" id="{B5E7D29F-E42B-D7F6-B037-48EA31E40A3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:a16="http://schemas.microsoft.com/office/drawing/2014/main" xmlns="" id="{48F38489-8E8B-0389-EF18-760594D0F25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:a16="http://schemas.microsoft.com/office/drawing/2014/main" xmlns="" id="{857A1D75-8B0A-493C-E7E0-103F7B40FC2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A5981BE7-D8F3-C127-9ABD-C71438DD8C58}"/>
              </a:ext>
            </a:extLst>
          </p:cNvPr>
          <p:cNvSpPr txBox="1"/>
          <p:nvPr/>
        </p:nvSpPr>
        <p:spPr>
          <a:xfrm>
            <a:off x="1081300" y="356305"/>
            <a:ext cx="587681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sym typeface="Calibri" panose="020F0502020204030204" pitchFamily="34" charset="0"/>
              </a:rPr>
              <a:t>市場可行性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  <a:sym typeface="Calibri" panose="020F0502020204030204" pitchFamily="34" charset="0"/>
            </a:endParaRPr>
          </a:p>
        </p:txBody>
      </p:sp>
      <p:pic>
        <p:nvPicPr>
          <p:cNvPr id="31" name="圖片 30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xmlns="" id="{23F3AAE4-8681-07B8-6B33-DED6AE68B2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" y="1839235"/>
            <a:ext cx="5294608" cy="33142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AABC3088-11C3-2F63-2CA2-75FE5BC19321}"/>
              </a:ext>
            </a:extLst>
          </p:cNvPr>
          <p:cNvSpPr txBox="1"/>
          <p:nvPr/>
        </p:nvSpPr>
        <p:spPr>
          <a:xfrm>
            <a:off x="2001063" y="5332528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受不實評論困擾之訪談占比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xmlns="" id="{CA281249-CF58-92B2-EA5F-A3D900E5CABB}"/>
              </a:ext>
            </a:extLst>
          </p:cNvPr>
          <p:cNvSpPr/>
          <p:nvPr/>
        </p:nvSpPr>
        <p:spPr>
          <a:xfrm>
            <a:off x="1726353" y="5426268"/>
            <a:ext cx="274711" cy="21263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xmlns="" id="{388E0E0F-3C11-4A88-3293-509AC8F93CC8}"/>
              </a:ext>
            </a:extLst>
          </p:cNvPr>
          <p:cNvSpPr txBox="1">
            <a:spLocks/>
          </p:cNvSpPr>
          <p:nvPr/>
        </p:nvSpPr>
        <p:spPr>
          <a:xfrm>
            <a:off x="6754760" y="3429005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消費者角度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難以參考評論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xmlns="" id="{1ADB4371-33C7-7D9C-7C98-60D4E7009EB9}"/>
              </a:ext>
            </a:extLst>
          </p:cNvPr>
          <p:cNvSpPr txBox="1">
            <a:spLocks/>
          </p:cNvSpPr>
          <p:nvPr/>
        </p:nvSpPr>
        <p:spPr>
          <a:xfrm>
            <a:off x="6754759" y="5928509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店家角度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無法瞭解自身問題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81" y="4164296"/>
            <a:ext cx="1904994" cy="168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3" y="915609"/>
            <a:ext cx="2203769" cy="2378168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9</a:t>
            </a:fld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AABC3088-11C3-2F63-2CA2-75FE5BC19321}"/>
              </a:ext>
            </a:extLst>
          </p:cNvPr>
          <p:cNvSpPr txBox="1"/>
          <p:nvPr/>
        </p:nvSpPr>
        <p:spPr>
          <a:xfrm>
            <a:off x="1863708" y="5831895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spcBef>
                <a:spcPts val="751"/>
              </a:spcBef>
            </a:pP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9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男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女，共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15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人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41611122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11" grpId="0"/>
      <p:bldP spid="12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3162</TotalTime>
  <Words>538</Words>
  <Application>Microsoft Office PowerPoint</Application>
  <PresentationFormat>自訂</PresentationFormat>
  <Paragraphs>189</Paragraphs>
  <Slides>24</Slides>
  <Notes>20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Windows User</cp:lastModifiedBy>
  <cp:revision>428</cp:revision>
  <dcterms:created xsi:type="dcterms:W3CDTF">2020-07-04T02:07:19Z</dcterms:created>
  <dcterms:modified xsi:type="dcterms:W3CDTF">2023-05-24T02:23:26Z</dcterms:modified>
</cp:coreProperties>
</file>